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tableStyles.xml" ContentType="application/vnd.openxmlformats-officedocument.presentationml.tableStyles+xml"/>
  <Override PartName="/ppt/diagrams/drawing2.xml" ContentType="application/vnd.ms-office.drawingml.diagramDrawing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image" Target="../media/image12.jpeg"/><Relationship Id="rId2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image" Target="../media/image12.jpeg"/><Relationship Id="rId2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947A1-E118-1443-831E-7E8DBE219D21}" type="doc">
      <dgm:prSet loTypeId="urn:microsoft.com/office/officeart/2005/8/layout/vList6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013321E-A218-EC47-83E7-24B180C0061F}">
      <dgm:prSet/>
      <dgm:spPr/>
      <dgm:t>
        <a:bodyPr/>
        <a:lstStyle/>
        <a:p>
          <a:pPr rtl="0"/>
          <a:r>
            <a:rPr lang="en-US" b="1" dirty="0" smtClean="0"/>
            <a:t>Whole grains </a:t>
          </a:r>
          <a:r>
            <a:rPr lang="en-US" dirty="0" smtClean="0"/>
            <a:t>use the </a:t>
          </a:r>
          <a:r>
            <a:rPr lang="en-US" b="1" dirty="0" smtClean="0"/>
            <a:t>whole</a:t>
          </a:r>
          <a:r>
            <a:rPr lang="en-US" dirty="0" smtClean="0"/>
            <a:t> kernel, which includes lots of healthy nutrients. </a:t>
          </a:r>
          <a:endParaRPr lang="en-US" dirty="0"/>
        </a:p>
      </dgm:t>
    </dgm:pt>
    <dgm:pt modelId="{F27BBC51-F1C2-684C-91EE-E417A379268F}" type="parTrans" cxnId="{90C0F32E-767B-FD4B-A056-0D1AFABC7677}">
      <dgm:prSet/>
      <dgm:spPr/>
      <dgm:t>
        <a:bodyPr/>
        <a:lstStyle/>
        <a:p>
          <a:endParaRPr lang="en-US"/>
        </a:p>
      </dgm:t>
    </dgm:pt>
    <dgm:pt modelId="{C04FEECD-D4CD-3744-8F1C-4734C960B1B2}" type="sibTrans" cxnId="{90C0F32E-767B-FD4B-A056-0D1AFABC7677}">
      <dgm:prSet/>
      <dgm:spPr/>
      <dgm:t>
        <a:bodyPr/>
        <a:lstStyle/>
        <a:p>
          <a:endParaRPr lang="en-US"/>
        </a:p>
      </dgm:t>
    </dgm:pt>
    <dgm:pt modelId="{56DA4B23-2138-A648-A28C-5F979E73CA40}">
      <dgm:prSet/>
      <dgm:spPr/>
      <dgm:t>
        <a:bodyPr/>
        <a:lstStyle/>
        <a:p>
          <a:pPr rtl="0"/>
          <a:r>
            <a:rPr lang="en-US" b="1" dirty="0" smtClean="0"/>
            <a:t>Refined grains </a:t>
          </a:r>
          <a:r>
            <a:rPr lang="en-US" dirty="0" smtClean="0"/>
            <a:t>have only part of the grain, leaving behind fuel that your body breaks down quicker.</a:t>
          </a:r>
          <a:endParaRPr lang="en-US" dirty="0"/>
        </a:p>
      </dgm:t>
    </dgm:pt>
    <dgm:pt modelId="{D2BD445E-09B3-AA4E-BEEC-3BF17BD1E6DD}" type="parTrans" cxnId="{A3755D27-C49B-0141-B71D-C338C73F5F7A}">
      <dgm:prSet/>
      <dgm:spPr/>
      <dgm:t>
        <a:bodyPr/>
        <a:lstStyle/>
        <a:p>
          <a:endParaRPr lang="en-US"/>
        </a:p>
      </dgm:t>
    </dgm:pt>
    <dgm:pt modelId="{89F417C8-2C29-7643-9E16-270F7067BECF}" type="sibTrans" cxnId="{A3755D27-C49B-0141-B71D-C338C73F5F7A}">
      <dgm:prSet/>
      <dgm:spPr/>
      <dgm:t>
        <a:bodyPr/>
        <a:lstStyle/>
        <a:p>
          <a:endParaRPr lang="en-US"/>
        </a:p>
      </dgm:t>
    </dgm:pt>
    <dgm:pt modelId="{310C6EEB-A0E0-194C-AD1C-EA761E72F971}">
      <dgm:prSet/>
      <dgm:spPr/>
      <dgm:t>
        <a:bodyPr/>
        <a:lstStyle/>
        <a:p>
          <a:r>
            <a:rPr lang="en-US" dirty="0" smtClean="0"/>
            <a:t>Brown rice</a:t>
          </a:r>
          <a:endParaRPr lang="en-US" dirty="0"/>
        </a:p>
      </dgm:t>
    </dgm:pt>
    <dgm:pt modelId="{D17B33B9-A022-DB4E-99E9-BAE78C958E5D}" type="parTrans" cxnId="{E38BFA53-CE81-6047-949D-C2DB700C567B}">
      <dgm:prSet/>
      <dgm:spPr/>
      <dgm:t>
        <a:bodyPr/>
        <a:lstStyle/>
        <a:p>
          <a:endParaRPr lang="en-US"/>
        </a:p>
      </dgm:t>
    </dgm:pt>
    <dgm:pt modelId="{303EE62A-66F5-8C44-96CF-91358CC2C601}" type="sibTrans" cxnId="{E38BFA53-CE81-6047-949D-C2DB700C567B}">
      <dgm:prSet/>
      <dgm:spPr/>
      <dgm:t>
        <a:bodyPr/>
        <a:lstStyle/>
        <a:p>
          <a:endParaRPr lang="en-US"/>
        </a:p>
      </dgm:t>
    </dgm:pt>
    <dgm:pt modelId="{0BF69C8B-3BCE-054F-9E68-6EA63DE6E805}">
      <dgm:prSet/>
      <dgm:spPr/>
      <dgm:t>
        <a:bodyPr/>
        <a:lstStyle/>
        <a:p>
          <a:r>
            <a:rPr lang="en-US" dirty="0" smtClean="0"/>
            <a:t>Wheat bread</a:t>
          </a:r>
          <a:endParaRPr lang="en-US" dirty="0"/>
        </a:p>
      </dgm:t>
    </dgm:pt>
    <dgm:pt modelId="{487F0CE5-4924-CB4B-8566-B1B21C0A97A1}" type="parTrans" cxnId="{D15A76F0-7E3B-904E-9416-17347209B83E}">
      <dgm:prSet/>
      <dgm:spPr/>
      <dgm:t>
        <a:bodyPr/>
        <a:lstStyle/>
        <a:p>
          <a:endParaRPr lang="en-US"/>
        </a:p>
      </dgm:t>
    </dgm:pt>
    <dgm:pt modelId="{5F001029-D869-2944-A78B-093DCCE7787B}" type="sibTrans" cxnId="{D15A76F0-7E3B-904E-9416-17347209B83E}">
      <dgm:prSet/>
      <dgm:spPr/>
      <dgm:t>
        <a:bodyPr/>
        <a:lstStyle/>
        <a:p>
          <a:endParaRPr lang="en-US"/>
        </a:p>
      </dgm:t>
    </dgm:pt>
    <dgm:pt modelId="{99F2B20D-1A9C-694E-BFA6-3E9FCE8BB7E0}">
      <dgm:prSet/>
      <dgm:spPr/>
      <dgm:t>
        <a:bodyPr/>
        <a:lstStyle/>
        <a:p>
          <a:r>
            <a:rPr lang="en-US" dirty="0" smtClean="0"/>
            <a:t>Oatmeal</a:t>
          </a:r>
          <a:endParaRPr lang="en-US" dirty="0"/>
        </a:p>
      </dgm:t>
    </dgm:pt>
    <dgm:pt modelId="{D24E10B7-6A80-2A41-BA5D-48EE6CE3E85C}" type="parTrans" cxnId="{F79863AE-491F-5441-8DA0-91941E21F082}">
      <dgm:prSet/>
      <dgm:spPr/>
      <dgm:t>
        <a:bodyPr/>
        <a:lstStyle/>
        <a:p>
          <a:endParaRPr lang="en-US"/>
        </a:p>
      </dgm:t>
    </dgm:pt>
    <dgm:pt modelId="{5BB408CE-370E-634E-8356-52A798099BA1}" type="sibTrans" cxnId="{F79863AE-491F-5441-8DA0-91941E21F082}">
      <dgm:prSet/>
      <dgm:spPr/>
      <dgm:t>
        <a:bodyPr/>
        <a:lstStyle/>
        <a:p>
          <a:endParaRPr lang="en-US"/>
        </a:p>
      </dgm:t>
    </dgm:pt>
    <dgm:pt modelId="{70431ECA-CCCC-074B-9694-0FF7FD7E487B}">
      <dgm:prSet/>
      <dgm:spPr/>
      <dgm:t>
        <a:bodyPr/>
        <a:lstStyle/>
        <a:p>
          <a:r>
            <a:rPr lang="en-US" dirty="0" smtClean="0"/>
            <a:t>Quinoa, buckwheat, whole rye </a:t>
          </a:r>
          <a:endParaRPr lang="en-US" dirty="0"/>
        </a:p>
      </dgm:t>
    </dgm:pt>
    <dgm:pt modelId="{4A84159B-6E80-FA46-B1DA-EF4F3A7F783B}" type="parTrans" cxnId="{82DC61F6-BB23-3644-9AA5-AC8CD41C533A}">
      <dgm:prSet/>
      <dgm:spPr/>
      <dgm:t>
        <a:bodyPr/>
        <a:lstStyle/>
        <a:p>
          <a:endParaRPr lang="en-US"/>
        </a:p>
      </dgm:t>
    </dgm:pt>
    <dgm:pt modelId="{ACDF45D0-7EB9-2440-B5AC-D85A6F4B1599}" type="sibTrans" cxnId="{82DC61F6-BB23-3644-9AA5-AC8CD41C533A}">
      <dgm:prSet/>
      <dgm:spPr/>
      <dgm:t>
        <a:bodyPr/>
        <a:lstStyle/>
        <a:p>
          <a:endParaRPr lang="en-US"/>
        </a:p>
      </dgm:t>
    </dgm:pt>
    <dgm:pt modelId="{7253AB28-A99C-3E48-AF85-B1B4F86D635B}">
      <dgm:prSet/>
      <dgm:spPr/>
      <dgm:t>
        <a:bodyPr/>
        <a:lstStyle/>
        <a:p>
          <a:r>
            <a:rPr lang="en-US" dirty="0" smtClean="0"/>
            <a:t>White bread</a:t>
          </a:r>
          <a:endParaRPr lang="en-US" dirty="0"/>
        </a:p>
      </dgm:t>
    </dgm:pt>
    <dgm:pt modelId="{E7DDA43D-429B-834F-8B84-30964230F6E0}" type="parTrans" cxnId="{F0D60C1C-9486-0B4C-83D3-FE1D69EE3DDC}">
      <dgm:prSet/>
      <dgm:spPr/>
      <dgm:t>
        <a:bodyPr/>
        <a:lstStyle/>
        <a:p>
          <a:endParaRPr lang="en-US"/>
        </a:p>
      </dgm:t>
    </dgm:pt>
    <dgm:pt modelId="{F921AB23-122A-E64A-BC3A-B22061CB18B7}" type="sibTrans" cxnId="{F0D60C1C-9486-0B4C-83D3-FE1D69EE3DDC}">
      <dgm:prSet/>
      <dgm:spPr/>
      <dgm:t>
        <a:bodyPr/>
        <a:lstStyle/>
        <a:p>
          <a:endParaRPr lang="en-US"/>
        </a:p>
      </dgm:t>
    </dgm:pt>
    <dgm:pt modelId="{4F6008B0-5A0B-E749-AC84-8657BB6B27EE}">
      <dgm:prSet/>
      <dgm:spPr/>
      <dgm:t>
        <a:bodyPr/>
        <a:lstStyle/>
        <a:p>
          <a:r>
            <a:rPr lang="en-US" dirty="0" smtClean="0"/>
            <a:t>Noodles &amp; spaghetti</a:t>
          </a:r>
          <a:endParaRPr lang="en-US" dirty="0"/>
        </a:p>
      </dgm:t>
    </dgm:pt>
    <dgm:pt modelId="{8AF0AA1F-24F2-2F4B-945A-A4D8DB4570E9}" type="parTrans" cxnId="{AA6982B1-CAF6-6C49-A75F-21D56C69866F}">
      <dgm:prSet/>
      <dgm:spPr/>
      <dgm:t>
        <a:bodyPr/>
        <a:lstStyle/>
        <a:p>
          <a:endParaRPr lang="en-US"/>
        </a:p>
      </dgm:t>
    </dgm:pt>
    <dgm:pt modelId="{2D14EFE2-F4E0-2F4A-8320-B23C4312A6CC}" type="sibTrans" cxnId="{AA6982B1-CAF6-6C49-A75F-21D56C69866F}">
      <dgm:prSet/>
      <dgm:spPr/>
      <dgm:t>
        <a:bodyPr/>
        <a:lstStyle/>
        <a:p>
          <a:endParaRPr lang="en-US"/>
        </a:p>
      </dgm:t>
    </dgm:pt>
    <dgm:pt modelId="{8C88EC43-FEC7-9343-BB48-066A81E2658D}">
      <dgm:prSet/>
      <dgm:spPr/>
      <dgm:t>
        <a:bodyPr/>
        <a:lstStyle/>
        <a:p>
          <a:r>
            <a:rPr lang="en-US" dirty="0" smtClean="0"/>
            <a:t>White rice</a:t>
          </a:r>
          <a:endParaRPr lang="en-US" dirty="0"/>
        </a:p>
      </dgm:t>
    </dgm:pt>
    <dgm:pt modelId="{789A6431-3FAD-E249-A521-D937DB727412}" type="parTrans" cxnId="{51F3BE39-C196-5048-A98A-B4981D1F0301}">
      <dgm:prSet/>
      <dgm:spPr/>
      <dgm:t>
        <a:bodyPr/>
        <a:lstStyle/>
        <a:p>
          <a:endParaRPr lang="en-US"/>
        </a:p>
      </dgm:t>
    </dgm:pt>
    <dgm:pt modelId="{2CDB3C13-56D1-504E-AFAD-70F7040E6B04}" type="sibTrans" cxnId="{51F3BE39-C196-5048-A98A-B4981D1F0301}">
      <dgm:prSet/>
      <dgm:spPr/>
      <dgm:t>
        <a:bodyPr/>
        <a:lstStyle/>
        <a:p>
          <a:endParaRPr lang="en-US"/>
        </a:p>
      </dgm:t>
    </dgm:pt>
    <dgm:pt modelId="{A305F8A8-CE64-564F-B1A2-523A2FC13464}">
      <dgm:prSet/>
      <dgm:spPr/>
      <dgm:t>
        <a:bodyPr/>
        <a:lstStyle/>
        <a:p>
          <a:r>
            <a:rPr lang="en-US" dirty="0" smtClean="0"/>
            <a:t>Most breakfast cereals</a:t>
          </a:r>
          <a:endParaRPr lang="en-US" dirty="0"/>
        </a:p>
      </dgm:t>
    </dgm:pt>
    <dgm:pt modelId="{B3985ABF-CFAE-0344-B542-606FBADB9CF3}" type="parTrans" cxnId="{4AFCC01E-2173-D047-8F8F-459C67E77A8C}">
      <dgm:prSet/>
      <dgm:spPr/>
      <dgm:t>
        <a:bodyPr/>
        <a:lstStyle/>
        <a:p>
          <a:endParaRPr lang="en-US"/>
        </a:p>
      </dgm:t>
    </dgm:pt>
    <dgm:pt modelId="{2B946EC9-3B97-C34B-B7D2-3D4688A76130}" type="sibTrans" cxnId="{4AFCC01E-2173-D047-8F8F-459C67E77A8C}">
      <dgm:prSet/>
      <dgm:spPr/>
      <dgm:t>
        <a:bodyPr/>
        <a:lstStyle/>
        <a:p>
          <a:endParaRPr lang="en-US"/>
        </a:p>
      </dgm:t>
    </dgm:pt>
    <dgm:pt modelId="{11FE2E79-D071-8644-B428-16FFCE4DCA66}" type="pres">
      <dgm:prSet presAssocID="{626947A1-E118-1443-831E-7E8DBE219D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FF85E0-28D7-994C-B72E-CDCA69667E42}" type="pres">
      <dgm:prSet presAssocID="{B013321E-A218-EC47-83E7-24B180C0061F}" presName="linNode" presStyleCnt="0"/>
      <dgm:spPr/>
    </dgm:pt>
    <dgm:pt modelId="{369324F2-4BDA-A64D-84C3-FCBAD4B97F1D}" type="pres">
      <dgm:prSet presAssocID="{B013321E-A218-EC47-83E7-24B180C0061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3E97F-0A79-2240-B2B4-09F6BFCEE858}" type="pres">
      <dgm:prSet presAssocID="{B013321E-A218-EC47-83E7-24B180C0061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25222-16AB-314A-B34D-00B5DB9AF017}" type="pres">
      <dgm:prSet presAssocID="{C04FEECD-D4CD-3744-8F1C-4734C960B1B2}" presName="spacing" presStyleCnt="0"/>
      <dgm:spPr/>
    </dgm:pt>
    <dgm:pt modelId="{DD1C2147-C5B4-AE4A-962B-DD07D5E26DAA}" type="pres">
      <dgm:prSet presAssocID="{56DA4B23-2138-A648-A28C-5F979E73CA40}" presName="linNode" presStyleCnt="0"/>
      <dgm:spPr/>
    </dgm:pt>
    <dgm:pt modelId="{CB324C1B-DEBE-DA46-B56C-40579434C872}" type="pres">
      <dgm:prSet presAssocID="{56DA4B23-2138-A648-A28C-5F979E73CA4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ADBBD-35B8-6148-BC71-87CECBFD2200}" type="pres">
      <dgm:prSet presAssocID="{56DA4B23-2138-A648-A28C-5F979E73CA4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738A5-F38A-8C44-A88A-39BE1444B26C}" type="presOf" srcId="{7253AB28-A99C-3E48-AF85-B1B4F86D635B}" destId="{041ADBBD-35B8-6148-BC71-87CECBFD2200}" srcOrd="0" destOrd="0" presId="urn:microsoft.com/office/officeart/2005/8/layout/vList6"/>
    <dgm:cxn modelId="{82DC61F6-BB23-3644-9AA5-AC8CD41C533A}" srcId="{B013321E-A218-EC47-83E7-24B180C0061F}" destId="{70431ECA-CCCC-074B-9694-0FF7FD7E487B}" srcOrd="3" destOrd="0" parTransId="{4A84159B-6E80-FA46-B1DA-EF4F3A7F783B}" sibTransId="{ACDF45D0-7EB9-2440-B5AC-D85A6F4B1599}"/>
    <dgm:cxn modelId="{E38BFA53-CE81-6047-949D-C2DB700C567B}" srcId="{B013321E-A218-EC47-83E7-24B180C0061F}" destId="{310C6EEB-A0E0-194C-AD1C-EA761E72F971}" srcOrd="0" destOrd="0" parTransId="{D17B33B9-A022-DB4E-99E9-BAE78C958E5D}" sibTransId="{303EE62A-66F5-8C44-96CF-91358CC2C601}"/>
    <dgm:cxn modelId="{3A6C947F-0013-A447-ABB0-B79ACFE47073}" type="presOf" srcId="{8C88EC43-FEC7-9343-BB48-066A81E2658D}" destId="{041ADBBD-35B8-6148-BC71-87CECBFD2200}" srcOrd="0" destOrd="2" presId="urn:microsoft.com/office/officeart/2005/8/layout/vList6"/>
    <dgm:cxn modelId="{AB86822F-37B3-094D-9EEA-D5B4BD29F7A7}" type="presOf" srcId="{A305F8A8-CE64-564F-B1A2-523A2FC13464}" destId="{041ADBBD-35B8-6148-BC71-87CECBFD2200}" srcOrd="0" destOrd="3" presId="urn:microsoft.com/office/officeart/2005/8/layout/vList6"/>
    <dgm:cxn modelId="{F0D60C1C-9486-0B4C-83D3-FE1D69EE3DDC}" srcId="{56DA4B23-2138-A648-A28C-5F979E73CA40}" destId="{7253AB28-A99C-3E48-AF85-B1B4F86D635B}" srcOrd="0" destOrd="0" parTransId="{E7DDA43D-429B-834F-8B84-30964230F6E0}" sibTransId="{F921AB23-122A-E64A-BC3A-B22061CB18B7}"/>
    <dgm:cxn modelId="{AA6982B1-CAF6-6C49-A75F-21D56C69866F}" srcId="{56DA4B23-2138-A648-A28C-5F979E73CA40}" destId="{4F6008B0-5A0B-E749-AC84-8657BB6B27EE}" srcOrd="1" destOrd="0" parTransId="{8AF0AA1F-24F2-2F4B-945A-A4D8DB4570E9}" sibTransId="{2D14EFE2-F4E0-2F4A-8320-B23C4312A6CC}"/>
    <dgm:cxn modelId="{CA07C488-DD09-7E47-93D1-D7DA64546981}" type="presOf" srcId="{4F6008B0-5A0B-E749-AC84-8657BB6B27EE}" destId="{041ADBBD-35B8-6148-BC71-87CECBFD2200}" srcOrd="0" destOrd="1" presId="urn:microsoft.com/office/officeart/2005/8/layout/vList6"/>
    <dgm:cxn modelId="{D15A76F0-7E3B-904E-9416-17347209B83E}" srcId="{B013321E-A218-EC47-83E7-24B180C0061F}" destId="{0BF69C8B-3BCE-054F-9E68-6EA63DE6E805}" srcOrd="1" destOrd="0" parTransId="{487F0CE5-4924-CB4B-8566-B1B21C0A97A1}" sibTransId="{5F001029-D869-2944-A78B-093DCCE7787B}"/>
    <dgm:cxn modelId="{51F3BE39-C196-5048-A98A-B4981D1F0301}" srcId="{56DA4B23-2138-A648-A28C-5F979E73CA40}" destId="{8C88EC43-FEC7-9343-BB48-066A81E2658D}" srcOrd="2" destOrd="0" parTransId="{789A6431-3FAD-E249-A521-D937DB727412}" sibTransId="{2CDB3C13-56D1-504E-AFAD-70F7040E6B04}"/>
    <dgm:cxn modelId="{28481D7F-0923-4143-8565-A9EA30417311}" type="presOf" srcId="{70431ECA-CCCC-074B-9694-0FF7FD7E487B}" destId="{AF63E97F-0A79-2240-B2B4-09F6BFCEE858}" srcOrd="0" destOrd="3" presId="urn:microsoft.com/office/officeart/2005/8/layout/vList6"/>
    <dgm:cxn modelId="{49C32A89-DCE5-4A4A-93F1-B9A60AD34D59}" type="presOf" srcId="{B013321E-A218-EC47-83E7-24B180C0061F}" destId="{369324F2-4BDA-A64D-84C3-FCBAD4B97F1D}" srcOrd="0" destOrd="0" presId="urn:microsoft.com/office/officeart/2005/8/layout/vList6"/>
    <dgm:cxn modelId="{1B394D7E-AFC4-4E4C-9841-3B6106280B50}" type="presOf" srcId="{0BF69C8B-3BCE-054F-9E68-6EA63DE6E805}" destId="{AF63E97F-0A79-2240-B2B4-09F6BFCEE858}" srcOrd="0" destOrd="1" presId="urn:microsoft.com/office/officeart/2005/8/layout/vList6"/>
    <dgm:cxn modelId="{BBD98D56-9C13-BF48-9EAD-23C87C44A425}" type="presOf" srcId="{626947A1-E118-1443-831E-7E8DBE219D21}" destId="{11FE2E79-D071-8644-B428-16FFCE4DCA66}" srcOrd="0" destOrd="0" presId="urn:microsoft.com/office/officeart/2005/8/layout/vList6"/>
    <dgm:cxn modelId="{0907DF36-46AE-0445-8EDD-7970AA938A6E}" type="presOf" srcId="{310C6EEB-A0E0-194C-AD1C-EA761E72F971}" destId="{AF63E97F-0A79-2240-B2B4-09F6BFCEE858}" srcOrd="0" destOrd="0" presId="urn:microsoft.com/office/officeart/2005/8/layout/vList6"/>
    <dgm:cxn modelId="{4AFCC01E-2173-D047-8F8F-459C67E77A8C}" srcId="{56DA4B23-2138-A648-A28C-5F979E73CA40}" destId="{A305F8A8-CE64-564F-B1A2-523A2FC13464}" srcOrd="3" destOrd="0" parTransId="{B3985ABF-CFAE-0344-B542-606FBADB9CF3}" sibTransId="{2B946EC9-3B97-C34B-B7D2-3D4688A76130}"/>
    <dgm:cxn modelId="{A8D9CA1F-8B5C-714D-9F9C-D7B27B6A70BC}" type="presOf" srcId="{56DA4B23-2138-A648-A28C-5F979E73CA40}" destId="{CB324C1B-DEBE-DA46-B56C-40579434C872}" srcOrd="0" destOrd="0" presId="urn:microsoft.com/office/officeart/2005/8/layout/vList6"/>
    <dgm:cxn modelId="{90C0F32E-767B-FD4B-A056-0D1AFABC7677}" srcId="{626947A1-E118-1443-831E-7E8DBE219D21}" destId="{B013321E-A218-EC47-83E7-24B180C0061F}" srcOrd="0" destOrd="0" parTransId="{F27BBC51-F1C2-684C-91EE-E417A379268F}" sibTransId="{C04FEECD-D4CD-3744-8F1C-4734C960B1B2}"/>
    <dgm:cxn modelId="{F79863AE-491F-5441-8DA0-91941E21F082}" srcId="{B013321E-A218-EC47-83E7-24B180C0061F}" destId="{99F2B20D-1A9C-694E-BFA6-3E9FCE8BB7E0}" srcOrd="2" destOrd="0" parTransId="{D24E10B7-6A80-2A41-BA5D-48EE6CE3E85C}" sibTransId="{5BB408CE-370E-634E-8356-52A798099BA1}"/>
    <dgm:cxn modelId="{A3755D27-C49B-0141-B71D-C338C73F5F7A}" srcId="{626947A1-E118-1443-831E-7E8DBE219D21}" destId="{56DA4B23-2138-A648-A28C-5F979E73CA40}" srcOrd="1" destOrd="0" parTransId="{D2BD445E-09B3-AA4E-BEEC-3BF17BD1E6DD}" sibTransId="{89F417C8-2C29-7643-9E16-270F7067BECF}"/>
    <dgm:cxn modelId="{87576E8C-8E5D-BF42-A043-7889EB3F4A1B}" type="presOf" srcId="{99F2B20D-1A9C-694E-BFA6-3E9FCE8BB7E0}" destId="{AF63E97F-0A79-2240-B2B4-09F6BFCEE858}" srcOrd="0" destOrd="2" presId="urn:microsoft.com/office/officeart/2005/8/layout/vList6"/>
    <dgm:cxn modelId="{591201FE-16A9-FF4D-9316-83D2FE0846DB}" type="presParOf" srcId="{11FE2E79-D071-8644-B428-16FFCE4DCA66}" destId="{AFFF85E0-28D7-994C-B72E-CDCA69667E42}" srcOrd="0" destOrd="0" presId="urn:microsoft.com/office/officeart/2005/8/layout/vList6"/>
    <dgm:cxn modelId="{5B2031D4-FF93-4140-91DF-D4585C52BC43}" type="presParOf" srcId="{AFFF85E0-28D7-994C-B72E-CDCA69667E42}" destId="{369324F2-4BDA-A64D-84C3-FCBAD4B97F1D}" srcOrd="0" destOrd="0" presId="urn:microsoft.com/office/officeart/2005/8/layout/vList6"/>
    <dgm:cxn modelId="{D38B2F11-89AB-D843-BB8E-343B91055BA9}" type="presParOf" srcId="{AFFF85E0-28D7-994C-B72E-CDCA69667E42}" destId="{AF63E97F-0A79-2240-B2B4-09F6BFCEE858}" srcOrd="1" destOrd="0" presId="urn:microsoft.com/office/officeart/2005/8/layout/vList6"/>
    <dgm:cxn modelId="{6CE91D13-B4AB-4240-A679-9E5F03032A71}" type="presParOf" srcId="{11FE2E79-D071-8644-B428-16FFCE4DCA66}" destId="{70B25222-16AB-314A-B34D-00B5DB9AF017}" srcOrd="1" destOrd="0" presId="urn:microsoft.com/office/officeart/2005/8/layout/vList6"/>
    <dgm:cxn modelId="{C4B08AD0-5BD4-B74A-B33E-D9A7240F6157}" type="presParOf" srcId="{11FE2E79-D071-8644-B428-16FFCE4DCA66}" destId="{DD1C2147-C5B4-AE4A-962B-DD07D5E26DAA}" srcOrd="2" destOrd="0" presId="urn:microsoft.com/office/officeart/2005/8/layout/vList6"/>
    <dgm:cxn modelId="{4E198E8F-3EEC-7145-BB3F-4D710734773F}" type="presParOf" srcId="{DD1C2147-C5B4-AE4A-962B-DD07D5E26DAA}" destId="{CB324C1B-DEBE-DA46-B56C-40579434C872}" srcOrd="0" destOrd="0" presId="urn:microsoft.com/office/officeart/2005/8/layout/vList6"/>
    <dgm:cxn modelId="{F752AEEF-0B02-8246-A456-9358FA40A85B}" type="presParOf" srcId="{DD1C2147-C5B4-AE4A-962B-DD07D5E26DAA}" destId="{041ADBBD-35B8-6148-BC71-87CECBFD22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16DA6-27A6-E241-B631-A66A5FD49208}" type="doc">
      <dgm:prSet loTypeId="urn:microsoft.com/office/officeart/2005/8/layout/vList3#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90A997A-CFD8-6A4B-A498-27EE89D13BEC}">
      <dgm:prSet phldrT="[Text]"/>
      <dgm:spPr/>
      <dgm:t>
        <a:bodyPr/>
        <a:lstStyle/>
        <a:p>
          <a:r>
            <a:rPr lang="en-US" sz="2100" dirty="0" smtClean="0">
              <a:solidFill>
                <a:srgbClr val="000000"/>
              </a:solidFill>
            </a:rPr>
            <a:t>Dark Green Vegetables</a:t>
          </a:r>
          <a:endParaRPr lang="en-US" sz="2100" dirty="0">
            <a:solidFill>
              <a:srgbClr val="000000"/>
            </a:solidFill>
          </a:endParaRPr>
        </a:p>
      </dgm:t>
    </dgm:pt>
    <dgm:pt modelId="{FD7FED34-27B2-5B41-A1ED-B9294F3E6532}" type="parTrans" cxnId="{E4DC4B28-95BC-574A-BF59-6037AB304FF3}">
      <dgm:prSet/>
      <dgm:spPr/>
      <dgm:t>
        <a:bodyPr/>
        <a:lstStyle/>
        <a:p>
          <a:endParaRPr lang="en-US"/>
        </a:p>
      </dgm:t>
    </dgm:pt>
    <dgm:pt modelId="{A8412204-67E4-9149-80C8-E644968203FB}" type="sibTrans" cxnId="{E4DC4B28-95BC-574A-BF59-6037AB304FF3}">
      <dgm:prSet/>
      <dgm:spPr/>
      <dgm:t>
        <a:bodyPr/>
        <a:lstStyle/>
        <a:p>
          <a:endParaRPr lang="en-US"/>
        </a:p>
      </dgm:t>
    </dgm:pt>
    <dgm:pt modelId="{13309C65-4954-154C-85BA-C355510662F9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Broccoli, Spinach, Romaine lettuce</a:t>
          </a:r>
          <a:endParaRPr lang="en-US" sz="1800" dirty="0">
            <a:solidFill>
              <a:srgbClr val="000000"/>
            </a:solidFill>
          </a:endParaRPr>
        </a:p>
      </dgm:t>
    </dgm:pt>
    <dgm:pt modelId="{DB71FD3F-C413-304F-BA96-9AA3D394E600}" type="parTrans" cxnId="{9B98F0A1-2088-2842-A868-3AB3CDFC51C5}">
      <dgm:prSet/>
      <dgm:spPr/>
      <dgm:t>
        <a:bodyPr/>
        <a:lstStyle/>
        <a:p>
          <a:endParaRPr lang="en-US"/>
        </a:p>
      </dgm:t>
    </dgm:pt>
    <dgm:pt modelId="{405352DC-C8C4-5547-8523-C9A672EFB1E2}" type="sibTrans" cxnId="{9B98F0A1-2088-2842-A868-3AB3CDFC51C5}">
      <dgm:prSet/>
      <dgm:spPr/>
      <dgm:t>
        <a:bodyPr/>
        <a:lstStyle/>
        <a:p>
          <a:endParaRPr lang="en-US"/>
        </a:p>
      </dgm:t>
    </dgm:pt>
    <dgm:pt modelId="{71A6623B-30B0-D74D-84F4-953F0E011A8A}">
      <dgm:prSet phldrT="[Text]"/>
      <dgm:spPr/>
      <dgm:t>
        <a:bodyPr/>
        <a:lstStyle/>
        <a:p>
          <a:r>
            <a:rPr lang="en-US" sz="2100" dirty="0" smtClean="0">
              <a:solidFill>
                <a:srgbClr val="000000"/>
              </a:solidFill>
            </a:rPr>
            <a:t>Orange vegetables</a:t>
          </a:r>
          <a:endParaRPr lang="en-US" sz="2100" dirty="0">
            <a:solidFill>
              <a:srgbClr val="000000"/>
            </a:solidFill>
          </a:endParaRPr>
        </a:p>
      </dgm:t>
    </dgm:pt>
    <dgm:pt modelId="{C8AF5AFD-5503-9945-8E70-3966251DCA22}" type="parTrans" cxnId="{22D49F18-1521-6643-A2AC-51706631D727}">
      <dgm:prSet/>
      <dgm:spPr/>
      <dgm:t>
        <a:bodyPr/>
        <a:lstStyle/>
        <a:p>
          <a:endParaRPr lang="en-US"/>
        </a:p>
      </dgm:t>
    </dgm:pt>
    <dgm:pt modelId="{2F7B47A9-F715-5D48-A5C2-0121A29F29FE}" type="sibTrans" cxnId="{22D49F18-1521-6643-A2AC-51706631D727}">
      <dgm:prSet/>
      <dgm:spPr/>
      <dgm:t>
        <a:bodyPr/>
        <a:lstStyle/>
        <a:p>
          <a:endParaRPr lang="en-US"/>
        </a:p>
      </dgm:t>
    </dgm:pt>
    <dgm:pt modelId="{36021963-8C9A-354C-95DB-EBC447BFE44F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Acorn squash, sweet potatoes, carrots, pumpkin</a:t>
          </a:r>
          <a:endParaRPr lang="en-US" sz="2000" dirty="0">
            <a:solidFill>
              <a:srgbClr val="000000"/>
            </a:solidFill>
          </a:endParaRPr>
        </a:p>
      </dgm:t>
    </dgm:pt>
    <dgm:pt modelId="{0CC6B3CD-952D-CA46-A86A-2B326527014C}" type="parTrans" cxnId="{75D5FA9D-8E3D-AA42-B6C8-AA69FC902BCD}">
      <dgm:prSet/>
      <dgm:spPr/>
      <dgm:t>
        <a:bodyPr/>
        <a:lstStyle/>
        <a:p>
          <a:endParaRPr lang="en-US"/>
        </a:p>
      </dgm:t>
    </dgm:pt>
    <dgm:pt modelId="{A73C1127-84EB-8D4F-8065-2CBA59338790}" type="sibTrans" cxnId="{75D5FA9D-8E3D-AA42-B6C8-AA69FC902BCD}">
      <dgm:prSet/>
      <dgm:spPr/>
      <dgm:t>
        <a:bodyPr/>
        <a:lstStyle/>
        <a:p>
          <a:endParaRPr lang="en-US"/>
        </a:p>
      </dgm:t>
    </dgm:pt>
    <dgm:pt modelId="{AF15A9D6-B7DD-3E4A-A809-20A14F6A6FB7}">
      <dgm:prSet phldrT="[Text]"/>
      <dgm:spPr/>
      <dgm:t>
        <a:bodyPr/>
        <a:lstStyle/>
        <a:p>
          <a:r>
            <a:rPr lang="en-US" sz="2400" dirty="0" smtClean="0">
              <a:solidFill>
                <a:srgbClr val="000000"/>
              </a:solidFill>
            </a:rPr>
            <a:t>Dry Beans and Peas</a:t>
          </a:r>
          <a:endParaRPr lang="en-US" sz="2400" dirty="0">
            <a:solidFill>
              <a:srgbClr val="000000"/>
            </a:solidFill>
          </a:endParaRPr>
        </a:p>
      </dgm:t>
    </dgm:pt>
    <dgm:pt modelId="{DE4A039F-59DF-9047-9A44-B1099E980988}" type="parTrans" cxnId="{531539C9-636B-A04F-9783-65138151C476}">
      <dgm:prSet/>
      <dgm:spPr/>
      <dgm:t>
        <a:bodyPr/>
        <a:lstStyle/>
        <a:p>
          <a:endParaRPr lang="en-US"/>
        </a:p>
      </dgm:t>
    </dgm:pt>
    <dgm:pt modelId="{851F202F-2128-4A42-9210-03E686EBB1EF}" type="sibTrans" cxnId="{531539C9-636B-A04F-9783-65138151C476}">
      <dgm:prSet/>
      <dgm:spPr/>
      <dgm:t>
        <a:bodyPr/>
        <a:lstStyle/>
        <a:p>
          <a:endParaRPr lang="en-US"/>
        </a:p>
      </dgm:t>
    </dgm:pt>
    <dgm:pt modelId="{D0EB34C0-FA53-3041-B558-471E886BF2E8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00"/>
              </a:solidFill>
            </a:rPr>
            <a:t>Black beans, soybeans, tofu, lima beans</a:t>
          </a:r>
          <a:endParaRPr lang="en-US" sz="2000" dirty="0">
            <a:solidFill>
              <a:srgbClr val="000000"/>
            </a:solidFill>
          </a:endParaRPr>
        </a:p>
      </dgm:t>
    </dgm:pt>
    <dgm:pt modelId="{DC5B9510-75F1-CB42-AB2B-C7838F7F1E5B}" type="parTrans" cxnId="{F998D947-1EF3-1B42-AF13-E1B2B8F90AF4}">
      <dgm:prSet/>
      <dgm:spPr/>
      <dgm:t>
        <a:bodyPr/>
        <a:lstStyle/>
        <a:p>
          <a:endParaRPr lang="en-US"/>
        </a:p>
      </dgm:t>
    </dgm:pt>
    <dgm:pt modelId="{DC1DD242-FADE-3244-8C4C-6F22D2BBDD07}" type="sibTrans" cxnId="{F998D947-1EF3-1B42-AF13-E1B2B8F90AF4}">
      <dgm:prSet/>
      <dgm:spPr/>
      <dgm:t>
        <a:bodyPr/>
        <a:lstStyle/>
        <a:p>
          <a:endParaRPr lang="en-US"/>
        </a:p>
      </dgm:t>
    </dgm:pt>
    <dgm:pt modelId="{E6975C0E-BA2B-1842-826F-C617FE70A8B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Starchy vegetables</a:t>
          </a:r>
          <a:endParaRPr lang="en-US" dirty="0">
            <a:solidFill>
              <a:srgbClr val="000000"/>
            </a:solidFill>
          </a:endParaRPr>
        </a:p>
      </dgm:t>
    </dgm:pt>
    <dgm:pt modelId="{B5E2E57C-2B00-454A-8013-D65892AE5DCE}" type="parTrans" cxnId="{4990B7AF-C321-3D46-8965-B033FC13EDFA}">
      <dgm:prSet/>
      <dgm:spPr/>
      <dgm:t>
        <a:bodyPr/>
        <a:lstStyle/>
        <a:p>
          <a:endParaRPr lang="en-US"/>
        </a:p>
      </dgm:t>
    </dgm:pt>
    <dgm:pt modelId="{6BC12A34-D570-A946-BAFC-E6DC1C9CDAAE}" type="sibTrans" cxnId="{4990B7AF-C321-3D46-8965-B033FC13EDFA}">
      <dgm:prSet/>
      <dgm:spPr/>
      <dgm:t>
        <a:bodyPr/>
        <a:lstStyle/>
        <a:p>
          <a:endParaRPr lang="en-US"/>
        </a:p>
      </dgm:t>
    </dgm:pt>
    <dgm:pt modelId="{2591A6A8-5ECD-DA4B-A489-CFB81DCF92C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Other Vegetables</a:t>
          </a:r>
          <a:endParaRPr lang="en-US" dirty="0">
            <a:solidFill>
              <a:srgbClr val="000000"/>
            </a:solidFill>
          </a:endParaRPr>
        </a:p>
      </dgm:t>
    </dgm:pt>
    <dgm:pt modelId="{9191DBD8-6DD2-D644-93AA-A1627238402E}" type="parTrans" cxnId="{94CB4C74-ADE0-314A-AA4B-470AD12768ED}">
      <dgm:prSet/>
      <dgm:spPr/>
      <dgm:t>
        <a:bodyPr/>
        <a:lstStyle/>
        <a:p>
          <a:endParaRPr lang="en-US"/>
        </a:p>
      </dgm:t>
    </dgm:pt>
    <dgm:pt modelId="{53AAD46E-11BC-D048-8FAD-84F1C2894FB5}" type="sibTrans" cxnId="{94CB4C74-ADE0-314A-AA4B-470AD12768ED}">
      <dgm:prSet/>
      <dgm:spPr/>
      <dgm:t>
        <a:bodyPr/>
        <a:lstStyle/>
        <a:p>
          <a:endParaRPr lang="en-US"/>
        </a:p>
      </dgm:t>
    </dgm:pt>
    <dgm:pt modelId="{3AC07F11-3C6B-094F-B4F4-F3E86D8411B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Corn, peas, potatoes</a:t>
          </a:r>
          <a:endParaRPr lang="en-US" dirty="0">
            <a:solidFill>
              <a:srgbClr val="000000"/>
            </a:solidFill>
          </a:endParaRPr>
        </a:p>
      </dgm:t>
    </dgm:pt>
    <dgm:pt modelId="{44543561-BDFC-DC4D-897F-AE6DC9075449}" type="parTrans" cxnId="{14B57CD9-435F-AA4A-8DEF-81DA4D781EA6}">
      <dgm:prSet/>
      <dgm:spPr/>
      <dgm:t>
        <a:bodyPr/>
        <a:lstStyle/>
        <a:p>
          <a:endParaRPr lang="en-US"/>
        </a:p>
      </dgm:t>
    </dgm:pt>
    <dgm:pt modelId="{A68C5ACE-1563-5F48-A7F6-68446D73B89A}" type="sibTrans" cxnId="{14B57CD9-435F-AA4A-8DEF-81DA4D781EA6}">
      <dgm:prSet/>
      <dgm:spPr/>
      <dgm:t>
        <a:bodyPr/>
        <a:lstStyle/>
        <a:p>
          <a:endParaRPr lang="en-US"/>
        </a:p>
      </dgm:t>
    </dgm:pt>
    <dgm:pt modelId="{0B2721DA-8264-BC47-B69F-F34FF92B341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Asparagus, mushrooms, onions, cucumber</a:t>
          </a:r>
          <a:endParaRPr lang="en-US" dirty="0">
            <a:solidFill>
              <a:srgbClr val="000000"/>
            </a:solidFill>
          </a:endParaRPr>
        </a:p>
      </dgm:t>
    </dgm:pt>
    <dgm:pt modelId="{953EBEAE-3D38-524B-B6CC-F96E15B1E94C}" type="parTrans" cxnId="{475D588D-CAE2-194C-B32A-864460EEB0A5}">
      <dgm:prSet/>
      <dgm:spPr/>
      <dgm:t>
        <a:bodyPr/>
        <a:lstStyle/>
        <a:p>
          <a:endParaRPr lang="en-US"/>
        </a:p>
      </dgm:t>
    </dgm:pt>
    <dgm:pt modelId="{90786DA5-D5FD-5040-BF16-0C50FC32D675}" type="sibTrans" cxnId="{475D588D-CAE2-194C-B32A-864460EEB0A5}">
      <dgm:prSet/>
      <dgm:spPr/>
      <dgm:t>
        <a:bodyPr/>
        <a:lstStyle/>
        <a:p>
          <a:endParaRPr lang="en-US"/>
        </a:p>
      </dgm:t>
    </dgm:pt>
    <dgm:pt modelId="{D2F06924-E022-EA48-9C24-43B407E8FB70}" type="pres">
      <dgm:prSet presAssocID="{65A16DA6-27A6-E241-B631-A66A5FD492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611A1-3D27-3E47-8AE7-54099DEAA1FC}" type="pres">
      <dgm:prSet presAssocID="{990A997A-CFD8-6A4B-A498-27EE89D13BEC}" presName="composite" presStyleCnt="0"/>
      <dgm:spPr/>
    </dgm:pt>
    <dgm:pt modelId="{AFE6A358-BAEC-8840-9E58-16C01A25B3FF}" type="pres">
      <dgm:prSet presAssocID="{990A997A-CFD8-6A4B-A498-27EE89D13BE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0512C3-9985-044E-A63A-6FFD7F3D0227}" type="pres">
      <dgm:prSet presAssocID="{990A997A-CFD8-6A4B-A498-27EE89D13BE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3D475-9784-9D4A-A210-968213F861DD}" type="pres">
      <dgm:prSet presAssocID="{A8412204-67E4-9149-80C8-E644968203FB}" presName="spacing" presStyleCnt="0"/>
      <dgm:spPr/>
    </dgm:pt>
    <dgm:pt modelId="{E07A9159-6A8A-CF46-8C0D-3A7C30239D7A}" type="pres">
      <dgm:prSet presAssocID="{71A6623B-30B0-D74D-84F4-953F0E011A8A}" presName="composite" presStyleCnt="0"/>
      <dgm:spPr/>
    </dgm:pt>
    <dgm:pt modelId="{F7E805E1-8D0A-6849-8CA0-FD6E0B7D5666}" type="pres">
      <dgm:prSet presAssocID="{71A6623B-30B0-D74D-84F4-953F0E011A8A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4248DB-52E1-4C4B-AD67-A32478BF0929}" type="pres">
      <dgm:prSet presAssocID="{71A6623B-30B0-D74D-84F4-953F0E011A8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EEAF8-8B11-374D-BAE5-A9C2D110B9F6}" type="pres">
      <dgm:prSet presAssocID="{2F7B47A9-F715-5D48-A5C2-0121A29F29FE}" presName="spacing" presStyleCnt="0"/>
      <dgm:spPr/>
    </dgm:pt>
    <dgm:pt modelId="{D68F5844-3FA1-014A-B26E-75AC66D419EA}" type="pres">
      <dgm:prSet presAssocID="{AF15A9D6-B7DD-3E4A-A809-20A14F6A6FB7}" presName="composite" presStyleCnt="0"/>
      <dgm:spPr/>
    </dgm:pt>
    <dgm:pt modelId="{C290F301-BB82-104E-ACFF-25D017C14E52}" type="pres">
      <dgm:prSet presAssocID="{AF15A9D6-B7DD-3E4A-A809-20A14F6A6FB7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F694C44-3A91-DD44-8DC2-D2100BB91E79}" type="pres">
      <dgm:prSet presAssocID="{AF15A9D6-B7DD-3E4A-A809-20A14F6A6FB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BD8CA-C2F4-3147-B55B-6BA6DFA4ED82}" type="pres">
      <dgm:prSet presAssocID="{851F202F-2128-4A42-9210-03E686EBB1EF}" presName="spacing" presStyleCnt="0"/>
      <dgm:spPr/>
    </dgm:pt>
    <dgm:pt modelId="{CD1F9F94-1786-7B4E-8011-B6ED89F95024}" type="pres">
      <dgm:prSet presAssocID="{E6975C0E-BA2B-1842-826F-C617FE70A8B2}" presName="composite" presStyleCnt="0"/>
      <dgm:spPr/>
    </dgm:pt>
    <dgm:pt modelId="{09D08B3E-F07F-C34F-B175-92734990BC51}" type="pres">
      <dgm:prSet presAssocID="{E6975C0E-BA2B-1842-826F-C617FE70A8B2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D1055CA-4870-9C4F-AFAD-65DD27FAE5BD}" type="pres">
      <dgm:prSet presAssocID="{E6975C0E-BA2B-1842-826F-C617FE70A8B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B1258-1B3C-F44A-B1D7-D2AAE26B12C9}" type="pres">
      <dgm:prSet presAssocID="{6BC12A34-D570-A946-BAFC-E6DC1C9CDAAE}" presName="spacing" presStyleCnt="0"/>
      <dgm:spPr/>
    </dgm:pt>
    <dgm:pt modelId="{23FF918D-D721-6E4A-A74A-3A60E8405AA2}" type="pres">
      <dgm:prSet presAssocID="{2591A6A8-5ECD-DA4B-A489-CFB81DCF92C7}" presName="composite" presStyleCnt="0"/>
      <dgm:spPr/>
    </dgm:pt>
    <dgm:pt modelId="{3D9E58BE-7470-FD4B-A86F-DF0CA8B7999D}" type="pres">
      <dgm:prSet presAssocID="{2591A6A8-5ECD-DA4B-A489-CFB81DCF92C7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D428160-B2B6-AE43-9AC9-86F43CD8431E}" type="pres">
      <dgm:prSet presAssocID="{2591A6A8-5ECD-DA4B-A489-CFB81DCF92C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D0B15C-BBCF-B148-A59B-4E24F4E9C904}" type="presOf" srcId="{AF15A9D6-B7DD-3E4A-A809-20A14F6A6FB7}" destId="{6F694C44-3A91-DD44-8DC2-D2100BB91E79}" srcOrd="0" destOrd="0" presId="urn:microsoft.com/office/officeart/2005/8/layout/vList3#1"/>
    <dgm:cxn modelId="{6B52B348-5925-C047-AE79-E8C71154BD9D}" type="presOf" srcId="{65A16DA6-27A6-E241-B631-A66A5FD49208}" destId="{D2F06924-E022-EA48-9C24-43B407E8FB70}" srcOrd="0" destOrd="0" presId="urn:microsoft.com/office/officeart/2005/8/layout/vList3#1"/>
    <dgm:cxn modelId="{531539C9-636B-A04F-9783-65138151C476}" srcId="{65A16DA6-27A6-E241-B631-A66A5FD49208}" destId="{AF15A9D6-B7DD-3E4A-A809-20A14F6A6FB7}" srcOrd="2" destOrd="0" parTransId="{DE4A039F-59DF-9047-9A44-B1099E980988}" sibTransId="{851F202F-2128-4A42-9210-03E686EBB1EF}"/>
    <dgm:cxn modelId="{7BD23355-290C-2E4A-B3E0-E52477718A49}" type="presOf" srcId="{71A6623B-30B0-D74D-84F4-953F0E011A8A}" destId="{394248DB-52E1-4C4B-AD67-A32478BF0929}" srcOrd="0" destOrd="0" presId="urn:microsoft.com/office/officeart/2005/8/layout/vList3#1"/>
    <dgm:cxn modelId="{B773E436-7554-5E41-8887-21AD7B57EF30}" type="presOf" srcId="{D0EB34C0-FA53-3041-B558-471E886BF2E8}" destId="{6F694C44-3A91-DD44-8DC2-D2100BB91E79}" srcOrd="0" destOrd="1" presId="urn:microsoft.com/office/officeart/2005/8/layout/vList3#1"/>
    <dgm:cxn modelId="{C4DDECAD-B71B-B54B-A1E2-42C8636FF16F}" type="presOf" srcId="{E6975C0E-BA2B-1842-826F-C617FE70A8B2}" destId="{9D1055CA-4870-9C4F-AFAD-65DD27FAE5BD}" srcOrd="0" destOrd="0" presId="urn:microsoft.com/office/officeart/2005/8/layout/vList3#1"/>
    <dgm:cxn modelId="{F0E9C1B4-4924-6546-A12F-0990AFA2FBEB}" type="presOf" srcId="{36021963-8C9A-354C-95DB-EBC447BFE44F}" destId="{394248DB-52E1-4C4B-AD67-A32478BF0929}" srcOrd="0" destOrd="1" presId="urn:microsoft.com/office/officeart/2005/8/layout/vList3#1"/>
    <dgm:cxn modelId="{9B98F0A1-2088-2842-A868-3AB3CDFC51C5}" srcId="{990A997A-CFD8-6A4B-A498-27EE89D13BEC}" destId="{13309C65-4954-154C-85BA-C355510662F9}" srcOrd="0" destOrd="0" parTransId="{DB71FD3F-C413-304F-BA96-9AA3D394E600}" sibTransId="{405352DC-C8C4-5547-8523-C9A672EFB1E2}"/>
    <dgm:cxn modelId="{5041E708-DCE7-CC45-9F4F-0765B5B922A6}" type="presOf" srcId="{3AC07F11-3C6B-094F-B4F4-F3E86D8411B3}" destId="{9D1055CA-4870-9C4F-AFAD-65DD27FAE5BD}" srcOrd="0" destOrd="1" presId="urn:microsoft.com/office/officeart/2005/8/layout/vList3#1"/>
    <dgm:cxn modelId="{4990B7AF-C321-3D46-8965-B033FC13EDFA}" srcId="{65A16DA6-27A6-E241-B631-A66A5FD49208}" destId="{E6975C0E-BA2B-1842-826F-C617FE70A8B2}" srcOrd="3" destOrd="0" parTransId="{B5E2E57C-2B00-454A-8013-D65892AE5DCE}" sibTransId="{6BC12A34-D570-A946-BAFC-E6DC1C9CDAAE}"/>
    <dgm:cxn modelId="{5A53DFE6-E50A-5348-9C78-DB9A40900F68}" type="presOf" srcId="{2591A6A8-5ECD-DA4B-A489-CFB81DCF92C7}" destId="{2D428160-B2B6-AE43-9AC9-86F43CD8431E}" srcOrd="0" destOrd="0" presId="urn:microsoft.com/office/officeart/2005/8/layout/vList3#1"/>
    <dgm:cxn modelId="{14B57CD9-435F-AA4A-8DEF-81DA4D781EA6}" srcId="{E6975C0E-BA2B-1842-826F-C617FE70A8B2}" destId="{3AC07F11-3C6B-094F-B4F4-F3E86D8411B3}" srcOrd="0" destOrd="0" parTransId="{44543561-BDFC-DC4D-897F-AE6DC9075449}" sibTransId="{A68C5ACE-1563-5F48-A7F6-68446D73B89A}"/>
    <dgm:cxn modelId="{22D49F18-1521-6643-A2AC-51706631D727}" srcId="{65A16DA6-27A6-E241-B631-A66A5FD49208}" destId="{71A6623B-30B0-D74D-84F4-953F0E011A8A}" srcOrd="1" destOrd="0" parTransId="{C8AF5AFD-5503-9945-8E70-3966251DCA22}" sibTransId="{2F7B47A9-F715-5D48-A5C2-0121A29F29FE}"/>
    <dgm:cxn modelId="{E9365E5D-1406-E042-A80B-46D2335750CC}" type="presOf" srcId="{0B2721DA-8264-BC47-B69F-F34FF92B3419}" destId="{2D428160-B2B6-AE43-9AC9-86F43CD8431E}" srcOrd="0" destOrd="1" presId="urn:microsoft.com/office/officeart/2005/8/layout/vList3#1"/>
    <dgm:cxn modelId="{94CB4C74-ADE0-314A-AA4B-470AD12768ED}" srcId="{65A16DA6-27A6-E241-B631-A66A5FD49208}" destId="{2591A6A8-5ECD-DA4B-A489-CFB81DCF92C7}" srcOrd="4" destOrd="0" parTransId="{9191DBD8-6DD2-D644-93AA-A1627238402E}" sibTransId="{53AAD46E-11BC-D048-8FAD-84F1C2894FB5}"/>
    <dgm:cxn modelId="{4162A834-F5F0-7E42-9AE9-D699B614EC14}" type="presOf" srcId="{13309C65-4954-154C-85BA-C355510662F9}" destId="{BF0512C3-9985-044E-A63A-6FFD7F3D0227}" srcOrd="0" destOrd="1" presId="urn:microsoft.com/office/officeart/2005/8/layout/vList3#1"/>
    <dgm:cxn modelId="{475D588D-CAE2-194C-B32A-864460EEB0A5}" srcId="{2591A6A8-5ECD-DA4B-A489-CFB81DCF92C7}" destId="{0B2721DA-8264-BC47-B69F-F34FF92B3419}" srcOrd="0" destOrd="0" parTransId="{953EBEAE-3D38-524B-B6CC-F96E15B1E94C}" sibTransId="{90786DA5-D5FD-5040-BF16-0C50FC32D675}"/>
    <dgm:cxn modelId="{9E37AA60-D928-3143-8AB5-179F845363D9}" type="presOf" srcId="{990A997A-CFD8-6A4B-A498-27EE89D13BEC}" destId="{BF0512C3-9985-044E-A63A-6FFD7F3D0227}" srcOrd="0" destOrd="0" presId="urn:microsoft.com/office/officeart/2005/8/layout/vList3#1"/>
    <dgm:cxn modelId="{E4DC4B28-95BC-574A-BF59-6037AB304FF3}" srcId="{65A16DA6-27A6-E241-B631-A66A5FD49208}" destId="{990A997A-CFD8-6A4B-A498-27EE89D13BEC}" srcOrd="0" destOrd="0" parTransId="{FD7FED34-27B2-5B41-A1ED-B9294F3E6532}" sibTransId="{A8412204-67E4-9149-80C8-E644968203FB}"/>
    <dgm:cxn modelId="{75D5FA9D-8E3D-AA42-B6C8-AA69FC902BCD}" srcId="{71A6623B-30B0-D74D-84F4-953F0E011A8A}" destId="{36021963-8C9A-354C-95DB-EBC447BFE44F}" srcOrd="0" destOrd="0" parTransId="{0CC6B3CD-952D-CA46-A86A-2B326527014C}" sibTransId="{A73C1127-84EB-8D4F-8065-2CBA59338790}"/>
    <dgm:cxn modelId="{F998D947-1EF3-1B42-AF13-E1B2B8F90AF4}" srcId="{AF15A9D6-B7DD-3E4A-A809-20A14F6A6FB7}" destId="{D0EB34C0-FA53-3041-B558-471E886BF2E8}" srcOrd="0" destOrd="0" parTransId="{DC5B9510-75F1-CB42-AB2B-C7838F7F1E5B}" sibTransId="{DC1DD242-FADE-3244-8C4C-6F22D2BBDD07}"/>
    <dgm:cxn modelId="{5CA618CB-D82C-4840-97CF-90283EB636ED}" type="presParOf" srcId="{D2F06924-E022-EA48-9C24-43B407E8FB70}" destId="{AF1611A1-3D27-3E47-8AE7-54099DEAA1FC}" srcOrd="0" destOrd="0" presId="urn:microsoft.com/office/officeart/2005/8/layout/vList3#1"/>
    <dgm:cxn modelId="{8B6E4A73-B07C-8E41-8E43-E84E664CC9E2}" type="presParOf" srcId="{AF1611A1-3D27-3E47-8AE7-54099DEAA1FC}" destId="{AFE6A358-BAEC-8840-9E58-16C01A25B3FF}" srcOrd="0" destOrd="0" presId="urn:microsoft.com/office/officeart/2005/8/layout/vList3#1"/>
    <dgm:cxn modelId="{E0880825-8167-CF4C-A280-0C082049796B}" type="presParOf" srcId="{AF1611A1-3D27-3E47-8AE7-54099DEAA1FC}" destId="{BF0512C3-9985-044E-A63A-6FFD7F3D0227}" srcOrd="1" destOrd="0" presId="urn:microsoft.com/office/officeart/2005/8/layout/vList3#1"/>
    <dgm:cxn modelId="{7AF560BD-5C90-9C43-BBA2-8DE9A3B47B79}" type="presParOf" srcId="{D2F06924-E022-EA48-9C24-43B407E8FB70}" destId="{B053D475-9784-9D4A-A210-968213F861DD}" srcOrd="1" destOrd="0" presId="urn:microsoft.com/office/officeart/2005/8/layout/vList3#1"/>
    <dgm:cxn modelId="{74D9487F-FCFC-1441-AB7D-53AE26F8035B}" type="presParOf" srcId="{D2F06924-E022-EA48-9C24-43B407E8FB70}" destId="{E07A9159-6A8A-CF46-8C0D-3A7C30239D7A}" srcOrd="2" destOrd="0" presId="urn:microsoft.com/office/officeart/2005/8/layout/vList3#1"/>
    <dgm:cxn modelId="{356D97EF-E272-3746-8780-925B43308C81}" type="presParOf" srcId="{E07A9159-6A8A-CF46-8C0D-3A7C30239D7A}" destId="{F7E805E1-8D0A-6849-8CA0-FD6E0B7D5666}" srcOrd="0" destOrd="0" presId="urn:microsoft.com/office/officeart/2005/8/layout/vList3#1"/>
    <dgm:cxn modelId="{1F32D63B-3E7D-1C45-B143-2BD9B4961E8F}" type="presParOf" srcId="{E07A9159-6A8A-CF46-8C0D-3A7C30239D7A}" destId="{394248DB-52E1-4C4B-AD67-A32478BF0929}" srcOrd="1" destOrd="0" presId="urn:microsoft.com/office/officeart/2005/8/layout/vList3#1"/>
    <dgm:cxn modelId="{A3228C81-0291-1645-B59D-14B9294B99A8}" type="presParOf" srcId="{D2F06924-E022-EA48-9C24-43B407E8FB70}" destId="{861EEAF8-8B11-374D-BAE5-A9C2D110B9F6}" srcOrd="3" destOrd="0" presId="urn:microsoft.com/office/officeart/2005/8/layout/vList3#1"/>
    <dgm:cxn modelId="{405E03DD-6DD7-834E-A271-B1EB6738E3ED}" type="presParOf" srcId="{D2F06924-E022-EA48-9C24-43B407E8FB70}" destId="{D68F5844-3FA1-014A-B26E-75AC66D419EA}" srcOrd="4" destOrd="0" presId="urn:microsoft.com/office/officeart/2005/8/layout/vList3#1"/>
    <dgm:cxn modelId="{C2BA4D1A-9505-D148-A961-FDE877D37FEE}" type="presParOf" srcId="{D68F5844-3FA1-014A-B26E-75AC66D419EA}" destId="{C290F301-BB82-104E-ACFF-25D017C14E52}" srcOrd="0" destOrd="0" presId="urn:microsoft.com/office/officeart/2005/8/layout/vList3#1"/>
    <dgm:cxn modelId="{D12EDE85-D4C0-564A-8183-E20B0F176472}" type="presParOf" srcId="{D68F5844-3FA1-014A-B26E-75AC66D419EA}" destId="{6F694C44-3A91-DD44-8DC2-D2100BB91E79}" srcOrd="1" destOrd="0" presId="urn:microsoft.com/office/officeart/2005/8/layout/vList3#1"/>
    <dgm:cxn modelId="{73B0268B-4B09-684A-B6FB-C9E3E247BF92}" type="presParOf" srcId="{D2F06924-E022-EA48-9C24-43B407E8FB70}" destId="{AF4BD8CA-C2F4-3147-B55B-6BA6DFA4ED82}" srcOrd="5" destOrd="0" presId="urn:microsoft.com/office/officeart/2005/8/layout/vList3#1"/>
    <dgm:cxn modelId="{5F3D5199-EB4E-814D-BDAE-0596188397C0}" type="presParOf" srcId="{D2F06924-E022-EA48-9C24-43B407E8FB70}" destId="{CD1F9F94-1786-7B4E-8011-B6ED89F95024}" srcOrd="6" destOrd="0" presId="urn:microsoft.com/office/officeart/2005/8/layout/vList3#1"/>
    <dgm:cxn modelId="{A9904CB8-867D-144D-BE1C-6AAF405C8E3B}" type="presParOf" srcId="{CD1F9F94-1786-7B4E-8011-B6ED89F95024}" destId="{09D08B3E-F07F-C34F-B175-92734990BC51}" srcOrd="0" destOrd="0" presId="urn:microsoft.com/office/officeart/2005/8/layout/vList3#1"/>
    <dgm:cxn modelId="{6D44AA5F-F246-DC43-829A-B8D477F7AE81}" type="presParOf" srcId="{CD1F9F94-1786-7B4E-8011-B6ED89F95024}" destId="{9D1055CA-4870-9C4F-AFAD-65DD27FAE5BD}" srcOrd="1" destOrd="0" presId="urn:microsoft.com/office/officeart/2005/8/layout/vList3#1"/>
    <dgm:cxn modelId="{B78BDD77-B7AB-4A4D-974A-BDB9DF66A541}" type="presParOf" srcId="{D2F06924-E022-EA48-9C24-43B407E8FB70}" destId="{F89B1258-1B3C-F44A-B1D7-D2AAE26B12C9}" srcOrd="7" destOrd="0" presId="urn:microsoft.com/office/officeart/2005/8/layout/vList3#1"/>
    <dgm:cxn modelId="{ECC9800C-4E35-BC40-91FA-3B67D6D1FAE0}" type="presParOf" srcId="{D2F06924-E022-EA48-9C24-43B407E8FB70}" destId="{23FF918D-D721-6E4A-A74A-3A60E8405AA2}" srcOrd="8" destOrd="0" presId="urn:microsoft.com/office/officeart/2005/8/layout/vList3#1"/>
    <dgm:cxn modelId="{B0C0BA13-F2B9-C142-B4E7-AC1E3DCF1EA7}" type="presParOf" srcId="{23FF918D-D721-6E4A-A74A-3A60E8405AA2}" destId="{3D9E58BE-7470-FD4B-A86F-DF0CA8B7999D}" srcOrd="0" destOrd="0" presId="urn:microsoft.com/office/officeart/2005/8/layout/vList3#1"/>
    <dgm:cxn modelId="{40BFAB23-C8F5-B44D-AF65-6E292B40E7FC}" type="presParOf" srcId="{23FF918D-D721-6E4A-A74A-3A60E8405AA2}" destId="{2D428160-B2B6-AE43-9AC9-86F43CD8431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63E97F-0A79-2240-B2B4-09F6BFCEE858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Brown rice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Wheat bread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Oatmeal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Quinoa, buckwheat, whole rye </a:t>
          </a:r>
          <a:endParaRPr lang="en-US" sz="2200" kern="1200" dirty="0"/>
        </a:p>
      </dsp:txBody>
      <dsp:txXfrm>
        <a:off x="3291839" y="552"/>
        <a:ext cx="4937760" cy="2154694"/>
      </dsp:txXfrm>
    </dsp:sp>
    <dsp:sp modelId="{369324F2-4BDA-A64D-84C3-FCBAD4B97F1D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Whole grains </a:t>
          </a:r>
          <a:r>
            <a:rPr lang="en-US" sz="2400" kern="1200" dirty="0" smtClean="0"/>
            <a:t>use the </a:t>
          </a:r>
          <a:r>
            <a:rPr lang="en-US" sz="2400" b="1" kern="1200" dirty="0" smtClean="0"/>
            <a:t>whole</a:t>
          </a:r>
          <a:r>
            <a:rPr lang="en-US" sz="2400" kern="1200" dirty="0" smtClean="0"/>
            <a:t> kernel, which includes lots of healthy nutrients. </a:t>
          </a:r>
          <a:endParaRPr lang="en-US" sz="2400" kern="1200" dirty="0"/>
        </a:p>
      </dsp:txBody>
      <dsp:txXfrm>
        <a:off x="0" y="552"/>
        <a:ext cx="3291840" cy="2154694"/>
      </dsp:txXfrm>
    </dsp:sp>
    <dsp:sp modelId="{041ADBBD-35B8-6148-BC71-87CECBFD2200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White bread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Noodles &amp; spaghetti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White rice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Most breakfast cereals</a:t>
          </a:r>
          <a:endParaRPr lang="en-US" sz="2200" kern="1200" dirty="0"/>
        </a:p>
      </dsp:txBody>
      <dsp:txXfrm>
        <a:off x="3291839" y="2370716"/>
        <a:ext cx="4937760" cy="2154694"/>
      </dsp:txXfrm>
    </dsp:sp>
    <dsp:sp modelId="{CB324C1B-DEBE-DA46-B56C-40579434C872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Refined grains </a:t>
          </a:r>
          <a:r>
            <a:rPr lang="en-US" sz="2400" kern="1200" dirty="0" smtClean="0"/>
            <a:t>have only part of the grain, leaving behind fuel that your body breaks down quicker.</a:t>
          </a:r>
          <a:endParaRPr lang="en-US" sz="2400" kern="1200" dirty="0"/>
        </a:p>
      </dsp:txBody>
      <dsp:txXfrm>
        <a:off x="0" y="2370716"/>
        <a:ext cx="3291840" cy="21546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512C3-9985-044E-A63A-6FFD7F3D0227}">
      <dsp:nvSpPr>
        <dsp:cNvPr id="0" name=""/>
        <dsp:cNvSpPr/>
      </dsp:nvSpPr>
      <dsp:spPr>
        <a:xfrm rot="10800000">
          <a:off x="1798980" y="2623"/>
          <a:ext cx="6080760" cy="10694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594" tIns="68580" rIns="128016" bIns="6858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Dark Green Vegetables</a:t>
          </a:r>
          <a:endParaRPr lang="en-US" sz="21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000000"/>
              </a:solidFill>
            </a:rPr>
            <a:t>Broccoli, Spinach, Romaine lettuce</a:t>
          </a:r>
          <a:endParaRPr lang="en-US" sz="1800" kern="1200" dirty="0">
            <a:solidFill>
              <a:srgbClr val="000000"/>
            </a:solidFill>
          </a:endParaRPr>
        </a:p>
      </dsp:txBody>
      <dsp:txXfrm rot="10800000">
        <a:off x="1798980" y="2623"/>
        <a:ext cx="6080760" cy="1069441"/>
      </dsp:txXfrm>
    </dsp:sp>
    <dsp:sp modelId="{AFE6A358-BAEC-8840-9E58-16C01A25B3FF}">
      <dsp:nvSpPr>
        <dsp:cNvPr id="0" name=""/>
        <dsp:cNvSpPr/>
      </dsp:nvSpPr>
      <dsp:spPr>
        <a:xfrm>
          <a:off x="1264259" y="2623"/>
          <a:ext cx="1069441" cy="10694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4248DB-52E1-4C4B-AD67-A32478BF0929}">
      <dsp:nvSpPr>
        <dsp:cNvPr id="0" name=""/>
        <dsp:cNvSpPr/>
      </dsp:nvSpPr>
      <dsp:spPr>
        <a:xfrm rot="10800000">
          <a:off x="1798980" y="1391301"/>
          <a:ext cx="6080760" cy="10694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594" tIns="76200" rIns="142240" bIns="76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0000"/>
              </a:solidFill>
            </a:rPr>
            <a:t>Orange vegetables</a:t>
          </a:r>
          <a:endParaRPr lang="en-US" sz="21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Acorn squash, sweet potatoes, carrots, pumpkin</a:t>
          </a:r>
          <a:endParaRPr lang="en-US" sz="2000" kern="1200" dirty="0">
            <a:solidFill>
              <a:srgbClr val="000000"/>
            </a:solidFill>
          </a:endParaRPr>
        </a:p>
      </dsp:txBody>
      <dsp:txXfrm rot="10800000">
        <a:off x="1798980" y="1391301"/>
        <a:ext cx="6080760" cy="1069441"/>
      </dsp:txXfrm>
    </dsp:sp>
    <dsp:sp modelId="{F7E805E1-8D0A-6849-8CA0-FD6E0B7D5666}">
      <dsp:nvSpPr>
        <dsp:cNvPr id="0" name=""/>
        <dsp:cNvSpPr/>
      </dsp:nvSpPr>
      <dsp:spPr>
        <a:xfrm>
          <a:off x="1264259" y="1391301"/>
          <a:ext cx="1069441" cy="10694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694C44-3A91-DD44-8DC2-D2100BB91E79}">
      <dsp:nvSpPr>
        <dsp:cNvPr id="0" name=""/>
        <dsp:cNvSpPr/>
      </dsp:nvSpPr>
      <dsp:spPr>
        <a:xfrm rot="10800000">
          <a:off x="1798980" y="2779979"/>
          <a:ext cx="6080760" cy="10694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594" tIns="76200" rIns="142240" bIns="76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Dry Beans and Peas</a:t>
          </a:r>
          <a:endParaRPr lang="en-US" sz="24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Black beans, soybeans, tofu, lima beans</a:t>
          </a:r>
          <a:endParaRPr lang="en-US" sz="2000" kern="1200" dirty="0">
            <a:solidFill>
              <a:srgbClr val="000000"/>
            </a:solidFill>
          </a:endParaRPr>
        </a:p>
      </dsp:txBody>
      <dsp:txXfrm rot="10800000">
        <a:off x="1798980" y="2779979"/>
        <a:ext cx="6080760" cy="1069441"/>
      </dsp:txXfrm>
    </dsp:sp>
    <dsp:sp modelId="{C290F301-BB82-104E-ACFF-25D017C14E52}">
      <dsp:nvSpPr>
        <dsp:cNvPr id="0" name=""/>
        <dsp:cNvSpPr/>
      </dsp:nvSpPr>
      <dsp:spPr>
        <a:xfrm>
          <a:off x="1264259" y="2779979"/>
          <a:ext cx="1069441" cy="10694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1055CA-4870-9C4F-AFAD-65DD27FAE5BD}">
      <dsp:nvSpPr>
        <dsp:cNvPr id="0" name=""/>
        <dsp:cNvSpPr/>
      </dsp:nvSpPr>
      <dsp:spPr>
        <a:xfrm rot="10800000">
          <a:off x="1798980" y="4168657"/>
          <a:ext cx="6080760" cy="10694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594" tIns="99060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</a:rPr>
            <a:t>Starchy vegetables</a:t>
          </a:r>
          <a:endParaRPr lang="en-US" sz="26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Corn, peas, potatoes</a:t>
          </a:r>
          <a:endParaRPr lang="en-US" sz="2000" kern="1200" dirty="0">
            <a:solidFill>
              <a:srgbClr val="000000"/>
            </a:solidFill>
          </a:endParaRPr>
        </a:p>
      </dsp:txBody>
      <dsp:txXfrm rot="10800000">
        <a:off x="1798980" y="4168657"/>
        <a:ext cx="6080760" cy="1069441"/>
      </dsp:txXfrm>
    </dsp:sp>
    <dsp:sp modelId="{09D08B3E-F07F-C34F-B175-92734990BC51}">
      <dsp:nvSpPr>
        <dsp:cNvPr id="0" name=""/>
        <dsp:cNvSpPr/>
      </dsp:nvSpPr>
      <dsp:spPr>
        <a:xfrm>
          <a:off x="1264259" y="4168657"/>
          <a:ext cx="1069441" cy="10694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428160-B2B6-AE43-9AC9-86F43CD8431E}">
      <dsp:nvSpPr>
        <dsp:cNvPr id="0" name=""/>
        <dsp:cNvSpPr/>
      </dsp:nvSpPr>
      <dsp:spPr>
        <a:xfrm rot="10800000">
          <a:off x="1798980" y="5557335"/>
          <a:ext cx="6080760" cy="106944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1594" tIns="99060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</a:rPr>
            <a:t>Other Vegetables</a:t>
          </a:r>
          <a:endParaRPr lang="en-US" sz="2600" kern="1200" dirty="0">
            <a:solidFill>
              <a:srgbClr val="0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0000"/>
              </a:solidFill>
            </a:rPr>
            <a:t>Asparagus, mushrooms, onions, cucumber</a:t>
          </a:r>
          <a:endParaRPr lang="en-US" sz="2000" kern="1200" dirty="0">
            <a:solidFill>
              <a:srgbClr val="000000"/>
            </a:solidFill>
          </a:endParaRPr>
        </a:p>
      </dsp:txBody>
      <dsp:txXfrm rot="10800000">
        <a:off x="1798980" y="5557335"/>
        <a:ext cx="6080760" cy="1069441"/>
      </dsp:txXfrm>
    </dsp:sp>
    <dsp:sp modelId="{3D9E58BE-7470-FD4B-A86F-DF0CA8B7999D}">
      <dsp:nvSpPr>
        <dsp:cNvPr id="0" name=""/>
        <dsp:cNvSpPr/>
      </dsp:nvSpPr>
      <dsp:spPr>
        <a:xfrm>
          <a:off x="1264259" y="5557335"/>
          <a:ext cx="1069441" cy="106944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0E48-7696-EA40-B4CE-BC3D04EC8B36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9273-C86B-E849-8BCE-68E9888E7D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REVIEW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What are the 6 essential nutrients?</a:t>
            </a:r>
          </a:p>
          <a:p>
            <a:r>
              <a:rPr lang="en-US" dirty="0" smtClean="0"/>
              <a:t>Which nutrient gives you energy?</a:t>
            </a:r>
          </a:p>
          <a:p>
            <a:r>
              <a:rPr lang="en-US" dirty="0" smtClean="0"/>
              <a:t>Which nutrient is responsible for repairing body cells?</a:t>
            </a:r>
          </a:p>
          <a:p>
            <a:r>
              <a:rPr lang="en-US" dirty="0" smtClean="0"/>
              <a:t>Which nutrient is the most important one?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solidFill>
                  <a:srgbClr val="FF0000"/>
                </a:solidFill>
                <a:latin typeface="Chalkduster" charset="0"/>
              </a:rPr>
              <a:t>Introducing…MyPlate</a:t>
            </a:r>
            <a:endParaRPr lang="en-US" sz="360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MyPlate is a nutritional guide that helps us to make healthy eating choices.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	</a:t>
            </a:r>
            <a:endParaRPr lang="en-US" b="1">
              <a:latin typeface="Calibri" charset="0"/>
            </a:endParaRPr>
          </a:p>
        </p:txBody>
      </p:sp>
      <p:sp>
        <p:nvSpPr>
          <p:cNvPr id="16388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>
                <a:latin typeface="Calibri" charset="0"/>
              </a:rPr>
              <a:t>	MyPlate separates foods into different groups.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</a:endParaRPr>
          </a:p>
        </p:txBody>
      </p:sp>
      <p:pic>
        <p:nvPicPr>
          <p:cNvPr id="16389" name="Content Placeholder 4" descr="my 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3200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8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oodpyram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074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" y="-762000"/>
            <a:ext cx="8890000" cy="88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036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6600"/>
                </a:solidFill>
                <a:latin typeface="Chalkduster" charset="0"/>
              </a:rPr>
              <a:t>Grains</a:t>
            </a:r>
            <a:endParaRPr lang="en-US">
              <a:solidFill>
                <a:srgbClr val="FF6600"/>
              </a:solidFill>
              <a:latin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828800"/>
            <a:ext cx="502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/>
                </a:solidFill>
                <a:latin typeface="Arial Rounded MT Bold"/>
                <a:ea typeface="+mn-ea"/>
                <a:cs typeface="+mn-cs"/>
              </a:rPr>
              <a:t>Grains are made up of carbohydrates.  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4572000" y="3124200"/>
            <a:ext cx="419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b="1">
                <a:solidFill>
                  <a:srgbClr val="F79646"/>
                </a:solidFill>
                <a:latin typeface="Arial Rounded MT Bold" charset="0"/>
              </a:rPr>
              <a:t>There are two types of grains– </a:t>
            </a:r>
            <a:endParaRPr lang="en-US" sz="2100">
              <a:latin typeface="Calibri" charset="0"/>
            </a:endParaRP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4038600" y="2133600"/>
            <a:ext cx="464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b="1">
                <a:solidFill>
                  <a:srgbClr val="F79646"/>
                </a:solidFill>
                <a:latin typeface="Arial Rounded MT Bold" charset="0"/>
              </a:rPr>
              <a:t>Carbohydrates give the cells in your body the fuel they need!</a:t>
            </a:r>
          </a:p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4648200" y="3429000"/>
            <a:ext cx="487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>
                <a:solidFill>
                  <a:srgbClr val="F79646"/>
                </a:solidFill>
                <a:latin typeface="Arial Rounded MT Bold" charset="0"/>
              </a:rPr>
              <a:t>Whole grains and refined grains.</a:t>
            </a:r>
            <a:endParaRPr lang="en-US" sz="2200">
              <a:latin typeface="Calibri" charset="0"/>
            </a:endParaRPr>
          </a:p>
        </p:txBody>
      </p:sp>
      <p:pic>
        <p:nvPicPr>
          <p:cNvPr id="1843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546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196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6600"/>
                </a:solidFill>
                <a:latin typeface="Chalkduster" charset="0"/>
              </a:rPr>
              <a:t>Whole &amp; Refined Grains</a:t>
            </a:r>
            <a:endParaRPr lang="en-US">
              <a:latin typeface="Calibr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68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heeri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31162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spaghett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03800"/>
            <a:ext cx="2362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whole-grai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441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600">
              <a:latin typeface="Calibri" charset="0"/>
            </a:endParaRPr>
          </a:p>
        </p:txBody>
      </p:sp>
      <p:pic>
        <p:nvPicPr>
          <p:cNvPr id="20486" name="Picture 6" descr="bre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11943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881" t="61401"/>
          <a:stretch>
            <a:fillRect/>
          </a:stretch>
        </p:blipFill>
        <p:spPr bwMode="auto">
          <a:xfrm>
            <a:off x="4953000" y="1295400"/>
            <a:ext cx="4191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640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299C18"/>
                </a:solidFill>
                <a:latin typeface="Chalkduster" charset="0"/>
              </a:rPr>
              <a:t>Vegetables</a:t>
            </a:r>
            <a:endParaRPr lang="en-US">
              <a:solidFill>
                <a:srgbClr val="299C18"/>
              </a:solidFill>
              <a:latin typeface="Calibri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114800" y="1981200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299C18"/>
                </a:solidFill>
                <a:latin typeface="Arial Rounded MT Bold" charset="0"/>
              </a:rPr>
              <a:t>Vegetables are rich in nutrients but low in calories.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572000" y="29718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299C18"/>
                </a:solidFill>
                <a:latin typeface="Arial Rounded MT Bold" charset="0"/>
              </a:rPr>
              <a:t>They help strengthen your immunes system!</a:t>
            </a:r>
            <a:endParaRPr lang="en-US" sz="2000">
              <a:latin typeface="Calibri" charset="0"/>
            </a:endParaRPr>
          </a:p>
        </p:txBody>
      </p:sp>
      <p:pic>
        <p:nvPicPr>
          <p:cNvPr id="2150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098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288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4957615"/>
              </p:ext>
            </p:extLst>
          </p:nvPr>
        </p:nvGraphicFramePr>
        <p:xfrm>
          <a:off x="0" y="228600"/>
          <a:ext cx="9144000" cy="6629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39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mixed vegetab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what-are-cruciferous-vegetab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32464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13716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	Tips:  Eat more dark green 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alibri" charset="0"/>
              </a:rPr>
              <a:t>	and orange vegetables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355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41141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025" y="1676400"/>
            <a:ext cx="29749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27733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941" t="66284"/>
          <a:stretch>
            <a:fillRect/>
          </a:stretch>
        </p:blipFill>
        <p:spPr bwMode="auto">
          <a:xfrm>
            <a:off x="4876800" y="152400"/>
            <a:ext cx="39751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138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REVIEW</vt:lpstr>
      <vt:lpstr>Introducing…MyPlate</vt:lpstr>
      <vt:lpstr>Slide 3</vt:lpstr>
      <vt:lpstr>Grains</vt:lpstr>
      <vt:lpstr>Whole &amp; Refined Grains</vt:lpstr>
      <vt:lpstr>Slide 6</vt:lpstr>
      <vt:lpstr>Vegetables</vt:lpstr>
      <vt:lpstr>Slide 8</vt:lpstr>
      <vt:lpstr>Slide 9</vt:lpstr>
    </vt:vector>
  </TitlesOfParts>
  <Company>Rockingham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RCPS</dc:creator>
  <cp:lastModifiedBy>RCPS</cp:lastModifiedBy>
  <cp:revision>1</cp:revision>
  <dcterms:created xsi:type="dcterms:W3CDTF">2015-03-19T16:42:48Z</dcterms:created>
  <dcterms:modified xsi:type="dcterms:W3CDTF">2015-03-19T16:43:04Z</dcterms:modified>
</cp:coreProperties>
</file>