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bhuggins\Local Settings\Temporary Internet Files\Content.IE5\JZPUDW7U\MPj040134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554356"/>
            <a:ext cx="6248400" cy="1752600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333460"/>
            <a:ext cx="6248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06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4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147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37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7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25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7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90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71A0EF3-C19F-E14C-BA33-7DA58B736B92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37E888F-A7FB-B842-A285-12A0E644F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njerry.com/our_products/flavor_details.cfm?product_id=139" TargetMode="Externa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64.109.34.107/countries/usa/food/nutrition/menuitems/display/index.jsp?itemID=6050&amp;mode=edit&amp;subMode=null&amp;imageMode=large" TargetMode="External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REVIEW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food groups should make up half your plate?</a:t>
            </a:r>
          </a:p>
          <a:p>
            <a:r>
              <a:rPr lang="en-US" dirty="0" smtClean="0"/>
              <a:t>Which food group is made up simple and complex carbohydrates?</a:t>
            </a:r>
          </a:p>
          <a:p>
            <a:r>
              <a:rPr lang="en-US" dirty="0" smtClean="0"/>
              <a:t>Which food group/</a:t>
            </a:r>
            <a:r>
              <a:rPr lang="en-US" dirty="0" err="1" smtClean="0"/>
              <a:t>s</a:t>
            </a:r>
            <a:r>
              <a:rPr lang="en-US" dirty="0" smtClean="0"/>
              <a:t> are the most colorful and make your plate look like a rainbow?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868488"/>
            <a:ext cx="13255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054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te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24000"/>
            <a:ext cx="485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8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mi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63650"/>
            <a:ext cx="4470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82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almo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82650"/>
            <a:ext cx="59055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497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cheeri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143000"/>
            <a:ext cx="584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489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8496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403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>
                <a:latin typeface="Calibri" charset="0"/>
              </a:rPr>
              <a:t>Serving Size Quiz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What does a serving size look like?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468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90550" eaLnBrk="1" hangingPunct="1">
              <a:buFont typeface="Wingdings" charset="0"/>
              <a:buNone/>
            </a:pPr>
            <a:r>
              <a:rPr lang="en-US">
                <a:solidFill>
                  <a:schemeClr val="bg2"/>
                </a:solidFill>
                <a:latin typeface="Calibri" charset="0"/>
                <a:sym typeface="Symbol" charset="0"/>
              </a:rPr>
              <a:t>	</a:t>
            </a:r>
            <a:r>
              <a:rPr lang="en-US">
                <a:latin typeface="Calibri" charset="0"/>
              </a:rPr>
              <a:t>A huge bag of Ruffles is helping you get through your science homework.  You polish off about ½ a bag or 50 chips.  How many servings of chips have you just eaten?</a:t>
            </a:r>
          </a:p>
          <a:p>
            <a:pPr marL="590550" indent="-59055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1</a:t>
            </a:r>
          </a:p>
          <a:p>
            <a:pPr marL="590550" indent="-59055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2 1/2</a:t>
            </a:r>
          </a:p>
          <a:p>
            <a:pPr marL="590550" indent="-59055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5</a:t>
            </a:r>
          </a:p>
          <a:p>
            <a:pPr marL="590550" indent="-590550"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2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Answer:  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 official serving of Ruffles is one ounce, which is about 10 chips.  Half a bag is 5 servings.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39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>
                <a:latin typeface="Calibri" charset="0"/>
              </a:rPr>
              <a:t>One serving of steak is about as big as: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A deck of cards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A CD with case</a:t>
            </a:r>
          </a:p>
          <a:p>
            <a:pPr marL="571500" indent="-57150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C. A paperback book</a:t>
            </a:r>
          </a:p>
        </p:txBody>
      </p:sp>
      <p:pic>
        <p:nvPicPr>
          <p:cNvPr id="49156" name="Picture 4" descr="grill_st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1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660066"/>
                </a:solidFill>
                <a:latin typeface="Chalkduster" charset="0"/>
              </a:rPr>
              <a:t>What is a serving size?</a:t>
            </a:r>
            <a:endParaRPr lang="en-US">
              <a:latin typeface="Calibri" charset="0"/>
            </a:endParaRPr>
          </a:p>
        </p:txBody>
      </p:sp>
      <p:pic>
        <p:nvPicPr>
          <p:cNvPr id="33795" name="Content Placeholder 3" descr="2008-09-13-portionsize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8187" r="-18187"/>
          <a:stretch>
            <a:fillRect/>
          </a:stretch>
        </p:blipFill>
        <p:spPr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Answer:  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 official serving of steak is three ounces or about as big as a deck of cards.  A typical slab you would get at a steak house would be five times that size.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1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>
                <a:latin typeface="Calibri" charset="0"/>
              </a:rPr>
              <a:t>According to the label on a package of Oreos, one serving has 100 calories and five grams of fat.  How many cookies are </a:t>
            </a:r>
          </a:p>
          <a:p>
            <a:pPr marL="571500" indent="-57150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in a serving?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1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2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3</a:t>
            </a:r>
          </a:p>
        </p:txBody>
      </p:sp>
      <p:pic>
        <p:nvPicPr>
          <p:cNvPr id="51204" name="Picture 4" descr="Oreo_b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429000"/>
            <a:ext cx="1908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7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Answer:  B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 official serving of Oreos is 2 cookies.  But who can stop at just 2?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6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>
                <a:latin typeface="Calibri" charset="0"/>
              </a:rPr>
              <a:t>The label on your favorite brand of ultrasinful ice cream says that one serving has a killer 300 calories and 15 grams of fat.  How many scoops are in one serving?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3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2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1</a:t>
            </a:r>
          </a:p>
        </p:txBody>
      </p:sp>
      <p:pic>
        <p:nvPicPr>
          <p:cNvPr id="53252" name="Picture 4" descr="dis_cand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781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09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Answer:  C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 official serving is one scoop, just ½ a cup.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6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>
                <a:latin typeface="Calibri" charset="0"/>
              </a:rPr>
              <a:t>On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official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serving of french fries contains 3 ounces.  How many servings are in a McDonald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Super Size french fries?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1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2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3</a:t>
            </a:r>
          </a:p>
        </p:txBody>
      </p:sp>
      <p:pic>
        <p:nvPicPr>
          <p:cNvPr id="55300" name="Picture 4" descr="Small French F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4288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55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Answer:  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Super Size french fries contains three official servings, adding up to 540 calories.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2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QUIZ:  What Makes a Serving?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>
                <a:latin typeface="Calibri" charset="0"/>
              </a:rPr>
              <a:t>A 7-Eleven Double Gulp contains how many servings of soda?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2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4</a:t>
            </a:r>
          </a:p>
          <a:p>
            <a:pPr marL="571500" indent="-571500" eaLnBrk="1" hangingPunct="1">
              <a:buFont typeface="Wingdings" charset="0"/>
              <a:buAutoNum type="alphaUcPeriod"/>
            </a:pPr>
            <a:r>
              <a:rPr lang="en-US">
                <a:latin typeface="Calibri" charset="0"/>
              </a:rPr>
              <a:t>8</a:t>
            </a:r>
          </a:p>
        </p:txBody>
      </p:sp>
      <p:pic>
        <p:nvPicPr>
          <p:cNvPr id="57348" name="Picture 4" descr="711_biggulpcola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18192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86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Answer:  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Double Gulp has eight servings, more than enough to quench the thirst of a large family. A can of soda contains 1 ½ servings.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11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7507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3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Where can I find out a food’s serving size?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297995" cy="3297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47" y="1784366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195" y="3695700"/>
            <a:ext cx="25781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E46C0A"/>
                </a:solidFill>
                <a:latin typeface="Chalkduster" charset="0"/>
              </a:rPr>
              <a:t>Oils</a:t>
            </a:r>
            <a:endParaRPr lang="en-US">
              <a:solidFill>
                <a:srgbClr val="E46C0A"/>
              </a:solidFill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Olive oil and cooking oil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These oils are good for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you, and your body needs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them to survive!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Healthy fats help protect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your organs and keep them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in place!</a:t>
            </a:r>
          </a:p>
        </p:txBody>
      </p:sp>
      <p:pic>
        <p:nvPicPr>
          <p:cNvPr id="34820" name="Picture 3" descr="good_oi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1242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45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Chalkduster" charset="0"/>
              </a:rPr>
              <a:t>What kinds of food do you not see on the My Plate?</a:t>
            </a:r>
            <a:endParaRPr lang="en-US" sz="36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5843" name="Subtitle 5"/>
          <p:cNvSpPr>
            <a:spLocks noGrp="1"/>
          </p:cNvSpPr>
          <p:nvPr>
            <p:ph type="subTitle" idx="1"/>
          </p:nvPr>
        </p:nvSpPr>
        <p:spPr>
          <a:xfrm>
            <a:off x="2590800" y="5029200"/>
            <a:ext cx="6248400" cy="10572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76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cadbury-milk-choco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581400"/>
            <a:ext cx="3403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potato chi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halkduster" charset="0"/>
              </a:rPr>
              <a:t>Empty Calories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686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685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>
                <a:latin typeface="Calibri" charset="0"/>
              </a:rPr>
              <a:t>Have no nutritional value</a:t>
            </a:r>
          </a:p>
          <a:p>
            <a:pPr eaLnBrk="1" hangingPunct="1"/>
            <a:r>
              <a:rPr lang="en-US">
                <a:latin typeface="Calibri" charset="0"/>
              </a:rPr>
              <a:t>Soda, potato chips, cookies, sweets, candy </a:t>
            </a:r>
          </a:p>
        </p:txBody>
      </p:sp>
      <p:pic>
        <p:nvPicPr>
          <p:cNvPr id="36870" name="Picture 4" descr="can-of-co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990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Directions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 I post a photo, tell me what area on the food pyramid it belongs on!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74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868488"/>
            <a:ext cx="31369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8439696"/>
      </p:ext>
    </p:extLst>
  </p:cSld>
  <p:clrMapOvr>
    <a:masterClrMapping/>
  </p:clrMapOvr>
</p:sld>
</file>

<file path=ppt/theme/theme1.xml><?xml version="1.0" encoding="utf-8"?>
<a:theme xmlns:a="http://schemas.openxmlformats.org/drawingml/2006/main" name="Nutr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Nutrition.thmx</Template>
  <TotalTime>4</TotalTime>
  <Words>520</Words>
  <Application>Microsoft Macintosh PowerPoint</Application>
  <PresentationFormat>On-screen Show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Nutrition</vt:lpstr>
      <vt:lpstr>REVIEW</vt:lpstr>
      <vt:lpstr>What is a serving size?</vt:lpstr>
      <vt:lpstr>Slide 3</vt:lpstr>
      <vt:lpstr>Where can I find out a food’s serving size?</vt:lpstr>
      <vt:lpstr>Oils</vt:lpstr>
      <vt:lpstr>What kinds of food do you not see on the My Plate?</vt:lpstr>
      <vt:lpstr>Empty Calories</vt:lpstr>
      <vt:lpstr>Directions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Serving Size Quiz</vt:lpstr>
      <vt:lpstr>QUIZ:  What Makes a Serving?</vt:lpstr>
      <vt:lpstr>The Answer:  C</vt:lpstr>
      <vt:lpstr>QUIZ:  What Makes a Serving?</vt:lpstr>
      <vt:lpstr>The Answer:  A</vt:lpstr>
      <vt:lpstr>QUIZ:  What Makes a Serving?</vt:lpstr>
      <vt:lpstr>The Answer:  B</vt:lpstr>
      <vt:lpstr>QUIZ:  What Makes a Serving?</vt:lpstr>
      <vt:lpstr>Answer:  C</vt:lpstr>
      <vt:lpstr>QUIZ:  What Makes a Serving?</vt:lpstr>
      <vt:lpstr>Answer:  C</vt:lpstr>
      <vt:lpstr>QUIZ:  What Makes a Serving?</vt:lpstr>
      <vt:lpstr>Answer:  C</vt:lpstr>
    </vt:vector>
  </TitlesOfParts>
  <Company>Rockingham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RCPS</dc:creator>
  <cp:lastModifiedBy>RCPS</cp:lastModifiedBy>
  <cp:revision>2</cp:revision>
  <dcterms:created xsi:type="dcterms:W3CDTF">2015-03-04T20:37:27Z</dcterms:created>
  <dcterms:modified xsi:type="dcterms:W3CDTF">2015-03-04T20:39:58Z</dcterms:modified>
</cp:coreProperties>
</file>