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4" r:id="rId1"/>
  </p:sldMasterIdLst>
  <p:sldIdLst>
    <p:sldId id="329" r:id="rId2"/>
    <p:sldId id="318" r:id="rId3"/>
    <p:sldId id="328" r:id="rId4"/>
    <p:sldId id="32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2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Documents and Settings\bhuggins\Local Settings\Temporary Internet Files\Content.IE5\JZPUDW7U\MPj0401342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0" y="2603500"/>
            <a:ext cx="25908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2554356"/>
            <a:ext cx="6248400" cy="1752600"/>
          </a:xfrm>
        </p:spPr>
        <p:txBody>
          <a:bodyPr/>
          <a:lstStyle>
            <a:lvl1pPr algn="l">
              <a:defRPr b="1"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4333460"/>
            <a:ext cx="62484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5631A-5022-4686-AEB6-9FE0B96957B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5206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C7D15E-5925-4C65-97AA-A0521EA8BF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56946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E7884-F28B-4954-B9EA-F1E570A34E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147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A260C-2220-4157-B4B6-5E5AF64F6F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11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6004B-6D93-4D1B-B996-D7299D55F59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1376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5B23C-6700-4F81-BF38-B19555FC7E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5577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AAACF6-8765-409E-9C28-DA44593B669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70257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C5BFA-C724-4B3B-9E13-2F37670FF71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87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C2C24-490F-425D-8B36-BA715FA5A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771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BDB0E-4575-4617-B5C3-9DADAA01B8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44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532CC-BC90-4675-AC89-7F40E7237F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1906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4588939-4C62-48E2-B6F6-773E9B98736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70C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70C0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-R7cCIg8iDQ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fist is equal to what? (serving size)</a:t>
            </a:r>
          </a:p>
          <a:p>
            <a:r>
              <a:rPr lang="en-US" dirty="0" smtClean="0"/>
              <a:t>Why should we worry about serving size?</a:t>
            </a:r>
          </a:p>
          <a:p>
            <a:r>
              <a:rPr lang="en-US" dirty="0" smtClean="0"/>
              <a:t>Where can you find the serving size </a:t>
            </a:r>
            <a:r>
              <a:rPr lang="en-US" smtClean="0"/>
              <a:t>of food?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24 Hour Diet Recall</a:t>
            </a:r>
            <a:br>
              <a:rPr lang="en-US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endParaRPr lang="en-US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what you ate yesterday</a:t>
            </a:r>
          </a:p>
          <a:p>
            <a:r>
              <a:rPr lang="en-US" dirty="0" smtClean="0"/>
              <a:t>If you don’t remember then think about what you ate so far today.</a:t>
            </a:r>
          </a:p>
          <a:p>
            <a:r>
              <a:rPr lang="en-US" dirty="0" smtClean="0"/>
              <a:t>Fill in the chart</a:t>
            </a:r>
          </a:p>
          <a:p>
            <a:pPr lvl="1"/>
            <a:r>
              <a:rPr lang="en-US" dirty="0" smtClean="0"/>
              <a:t>Mark which food group the foods you ate fall under</a:t>
            </a:r>
          </a:p>
          <a:p>
            <a:pPr lvl="1"/>
            <a:r>
              <a:rPr lang="en-US" dirty="0" smtClean="0"/>
              <a:t>Some may fall under more than one</a:t>
            </a:r>
          </a:p>
          <a:p>
            <a:pPr lvl="2"/>
            <a:r>
              <a:rPr lang="en-US" dirty="0" smtClean="0"/>
              <a:t>For example: a turkey sandwich with lettuce and tomato would fall under grains, protein, and vegetable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103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418513" cy="2514600"/>
          </a:xfrm>
        </p:spPr>
        <p:txBody>
          <a:bodyPr/>
          <a:lstStyle/>
          <a:p>
            <a:r>
              <a:rPr lang="en-US" sz="6600" dirty="0" smtClean="0">
                <a:latin typeface="Chalkboard"/>
                <a:cs typeface="Chalkboard"/>
              </a:rPr>
              <a:t>Make your Own </a:t>
            </a:r>
            <a:r>
              <a:rPr lang="en-US" sz="6600" dirty="0" err="1" smtClean="0">
                <a:latin typeface="Chalkboard"/>
                <a:cs typeface="Chalkboard"/>
              </a:rPr>
              <a:t>MyPlate</a:t>
            </a:r>
            <a:r>
              <a:rPr lang="en-US" sz="6600" dirty="0" smtClean="0">
                <a:latin typeface="Chalkboard"/>
                <a:cs typeface="Chalkboard"/>
              </a:rPr>
              <a:t> Activity</a:t>
            </a:r>
            <a:endParaRPr lang="en-US" sz="6600" dirty="0">
              <a:latin typeface="Chalkboard"/>
              <a:cs typeface="Chalkboard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895600"/>
            <a:ext cx="551180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5185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B9899"/>
                </a:solidFill>
                <a:ea typeface="ＭＳ Ｐゴシック" charset="0"/>
                <a:cs typeface="ＭＳ Ｐゴシック" charset="0"/>
              </a:rPr>
              <a:t>Watch a video on "Grocery Store </a:t>
            </a:r>
            <a:r>
              <a:rPr lang="en-US" dirty="0" smtClean="0">
                <a:solidFill>
                  <a:srgbClr val="7B9899"/>
                </a:solidFill>
                <a:ea typeface="ＭＳ Ｐゴシック" charset="0"/>
                <a:cs typeface="ＭＳ Ｐゴシック" charset="0"/>
              </a:rPr>
              <a:t>Savvy”</a:t>
            </a:r>
            <a:endParaRPr lang="en-US" dirty="0">
              <a:solidFill>
                <a:srgbClr val="7B9899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762000" y="5638800"/>
            <a:ext cx="75328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2pPr>
            <a:lvl3pPr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3pPr>
            <a:lvl4pPr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4pPr>
            <a:lvl5pPr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dirty="0">
                <a:hlinkClick r:id="rId2"/>
              </a:rPr>
              <a:t>http://www.youtube.com/watch?v=-</a:t>
            </a:r>
            <a:r>
              <a:rPr lang="en-US" dirty="0" smtClean="0">
                <a:hlinkClick r:id="rId2"/>
              </a:rPr>
              <a:t>R7cCIg8iDQ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9396" name="Picture 4" descr="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05000"/>
            <a:ext cx="61214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787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tri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Nutrition.thmx</Template>
  <TotalTime>901</TotalTime>
  <Words>121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Nutrition</vt:lpstr>
      <vt:lpstr>REVIEW</vt:lpstr>
      <vt:lpstr>24 Hour Diet Recall </vt:lpstr>
      <vt:lpstr>Make your Own MyPlate Activity</vt:lpstr>
      <vt:lpstr>Watch a video on "Grocery Store Savvy”</vt:lpstr>
    </vt:vector>
  </TitlesOfParts>
  <Company>Brushton-Moira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BMC User</dc:creator>
  <cp:lastModifiedBy>RCPS</cp:lastModifiedBy>
  <cp:revision>94</cp:revision>
  <dcterms:created xsi:type="dcterms:W3CDTF">2015-03-04T20:27:06Z</dcterms:created>
  <dcterms:modified xsi:type="dcterms:W3CDTF">2015-03-04T20:37:15Z</dcterms:modified>
</cp:coreProperties>
</file>